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60" r:id="rId2"/>
  </p:sldMasterIdLst>
  <p:notesMasterIdLst>
    <p:notesMasterId r:id="rId18"/>
  </p:notesMasterIdLst>
  <p:sldIdLst>
    <p:sldId id="256" r:id="rId3"/>
    <p:sldId id="263" r:id="rId4"/>
    <p:sldId id="287" r:id="rId5"/>
    <p:sldId id="274" r:id="rId6"/>
    <p:sldId id="301" r:id="rId7"/>
    <p:sldId id="299" r:id="rId8"/>
    <p:sldId id="302" r:id="rId9"/>
    <p:sldId id="304" r:id="rId10"/>
    <p:sldId id="303" r:id="rId11"/>
    <p:sldId id="305" r:id="rId12"/>
    <p:sldId id="306" r:id="rId13"/>
    <p:sldId id="271" r:id="rId14"/>
    <p:sldId id="273" r:id="rId15"/>
    <p:sldId id="275" r:id="rId16"/>
    <p:sldId id="294" r:id="rId17"/>
  </p:sldIdLst>
  <p:sldSz cx="9144000" cy="5143500" type="screen16x9"/>
  <p:notesSz cx="6858000" cy="9144000"/>
  <p:embeddedFontLst>
    <p:embeddedFont>
      <p:font typeface="Inter" panose="020B0604020202020204" charset="0"/>
      <p:regular r:id="rId19"/>
      <p:bold r:id="rId20"/>
      <p:italic r:id="rId21"/>
      <p:boldItalic r:id="rId22"/>
    </p:embeddedFont>
    <p:embeddedFont>
      <p:font typeface="Inter Medium" panose="020B0604020202020204" charset="0"/>
      <p:regular r:id="rId23"/>
      <p:bold r:id="rId24"/>
      <p:italic r:id="rId25"/>
      <p:boldItalic r:id="rId26"/>
    </p:embeddedFont>
    <p:embeddedFont>
      <p:font typeface="Inter SemiBold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41545E"/>
    <a:srgbClr val="C3FFFC"/>
    <a:srgbClr val="BCF2D7"/>
    <a:srgbClr val="5F9C8D"/>
    <a:srgbClr val="FF0000"/>
    <a:srgbClr val="FF0080"/>
    <a:srgbClr val="B266FF"/>
    <a:srgbClr val="016EC2"/>
    <a:srgbClr val="E4E9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B72A00-7F79-4813-B4C2-C6564860F3F6}" v="2919" dt="2025-11-25T09:56:49.0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10" autoAdjust="0"/>
    <p:restoredTop sz="96236" autoAdjust="0"/>
  </p:normalViewPr>
  <p:slideViewPr>
    <p:cSldViewPr snapToGrid="0">
      <p:cViewPr varScale="1">
        <p:scale>
          <a:sx n="98" d="100"/>
          <a:sy n="98" d="100"/>
        </p:scale>
        <p:origin x="979" y="293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microsoft.com/office/2016/11/relationships/changesInfo" Target="changesInfos/changesInfo1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-Yves Vuillequez" userId="e7fac481abea6bd0" providerId="LiveId" clId="{79E365E8-22BC-4EC2-9606-9A9AC6CD1D22}"/>
    <pc:docChg chg="undo redo custSel addSld delSld modSld sldOrd">
      <pc:chgData name="Jean-Yves Vuillequez" userId="e7fac481abea6bd0" providerId="LiveId" clId="{79E365E8-22BC-4EC2-9606-9A9AC6CD1D22}" dt="2025-11-25T09:56:49.003" v="9726"/>
      <pc:docMkLst>
        <pc:docMk/>
      </pc:docMkLst>
      <pc:sldChg chg="modSp mod">
        <pc:chgData name="Jean-Yves Vuillequez" userId="e7fac481abea6bd0" providerId="LiveId" clId="{79E365E8-22BC-4EC2-9606-9A9AC6CD1D22}" dt="2025-11-20T10:46:33.143" v="1845" actId="1076"/>
        <pc:sldMkLst>
          <pc:docMk/>
          <pc:sldMk cId="0" sldId="256"/>
        </pc:sldMkLst>
        <pc:spChg chg="mod">
          <ac:chgData name="Jean-Yves Vuillequez" userId="e7fac481abea6bd0" providerId="LiveId" clId="{79E365E8-22BC-4EC2-9606-9A9AC6CD1D22}" dt="2025-11-20T10:46:27.739" v="1844" actId="14100"/>
          <ac:spMkLst>
            <pc:docMk/>
            <pc:sldMk cId="0" sldId="256"/>
            <ac:spMk id="54" creationId="{00000000-0000-0000-0000-000000000000}"/>
          </ac:spMkLst>
        </pc:spChg>
        <pc:spChg chg="mod">
          <ac:chgData name="Jean-Yves Vuillequez" userId="e7fac481abea6bd0" providerId="LiveId" clId="{79E365E8-22BC-4EC2-9606-9A9AC6CD1D22}" dt="2025-11-20T10:46:33.143" v="1845" actId="1076"/>
          <ac:spMkLst>
            <pc:docMk/>
            <pc:sldMk cId="0" sldId="256"/>
            <ac:spMk id="57" creationId="{00000000-0000-0000-0000-000000000000}"/>
          </ac:spMkLst>
        </pc:spChg>
      </pc:sldChg>
      <pc:sldChg chg="addSp delSp modSp add del mod">
        <pc:chgData name="Jean-Yves Vuillequez" userId="e7fac481abea6bd0" providerId="LiveId" clId="{79E365E8-22BC-4EC2-9606-9A9AC6CD1D22}" dt="2025-11-21T14:09:00.301" v="6869" actId="478"/>
        <pc:sldMkLst>
          <pc:docMk/>
          <pc:sldMk cId="0" sldId="263"/>
        </pc:sldMkLst>
        <pc:spChg chg="mod">
          <ac:chgData name="Jean-Yves Vuillequez" userId="e7fac481abea6bd0" providerId="LiveId" clId="{79E365E8-22BC-4EC2-9606-9A9AC6CD1D22}" dt="2025-11-21T09:41:42.184" v="5752" actId="313"/>
          <ac:spMkLst>
            <pc:docMk/>
            <pc:sldMk cId="0" sldId="263"/>
            <ac:spMk id="61" creationId="{00000000-0000-0000-0000-000000000000}"/>
          </ac:spMkLst>
        </pc:spChg>
        <pc:picChg chg="add mod ord">
          <ac:chgData name="Jean-Yves Vuillequez" userId="e7fac481abea6bd0" providerId="LiveId" clId="{79E365E8-22BC-4EC2-9606-9A9AC6CD1D22}" dt="2025-11-21T14:08:57.605" v="6868" actId="167"/>
          <ac:picMkLst>
            <pc:docMk/>
            <pc:sldMk cId="0" sldId="263"/>
            <ac:picMk id="4" creationId="{EC609326-E74D-C852-5772-0AF47814B3FA}"/>
          </ac:picMkLst>
        </pc:picChg>
      </pc:sldChg>
      <pc:sldChg chg="addSp delSp modSp add mod delAnim modAnim modNotesTx">
        <pc:chgData name="Jean-Yves Vuillequez" userId="e7fac481abea6bd0" providerId="LiveId" clId="{79E365E8-22BC-4EC2-9606-9A9AC6CD1D22}" dt="2025-11-24T15:46:13.544" v="9439" actId="20577"/>
        <pc:sldMkLst>
          <pc:docMk/>
          <pc:sldMk cId="0" sldId="264"/>
        </pc:sldMkLst>
        <pc:spChg chg="add mod">
          <ac:chgData name="Jean-Yves Vuillequez" userId="e7fac481abea6bd0" providerId="LiveId" clId="{79E365E8-22BC-4EC2-9606-9A9AC6CD1D22}" dt="2025-11-21T12:01:02.283" v="6077" actId="1076"/>
          <ac:spMkLst>
            <pc:docMk/>
            <pc:sldMk cId="0" sldId="264"/>
            <ac:spMk id="10" creationId="{969F6912-24B4-86C3-A9BD-63A0B3EECE8F}"/>
          </ac:spMkLst>
        </pc:spChg>
        <pc:spChg chg="add mod ord">
          <ac:chgData name="Jean-Yves Vuillequez" userId="e7fac481abea6bd0" providerId="LiveId" clId="{79E365E8-22BC-4EC2-9606-9A9AC6CD1D22}" dt="2025-11-21T12:01:02.283" v="6077" actId="1076"/>
          <ac:spMkLst>
            <pc:docMk/>
            <pc:sldMk cId="0" sldId="264"/>
            <ac:spMk id="15" creationId="{F7BD46E7-960E-9FE8-AF1D-540B63B6E3BD}"/>
          </ac:spMkLst>
        </pc:spChg>
        <pc:spChg chg="add mod">
          <ac:chgData name="Jean-Yves Vuillequez" userId="e7fac481abea6bd0" providerId="LiveId" clId="{79E365E8-22BC-4EC2-9606-9A9AC6CD1D22}" dt="2025-11-21T15:21:19.061" v="7152" actId="1076"/>
          <ac:spMkLst>
            <pc:docMk/>
            <pc:sldMk cId="0" sldId="264"/>
            <ac:spMk id="16" creationId="{FD00A647-A6B0-BAD9-4462-05B36C528950}"/>
          </ac:spMkLst>
        </pc:spChg>
        <pc:spChg chg="add mod">
          <ac:chgData name="Jean-Yves Vuillequez" userId="e7fac481abea6bd0" providerId="LiveId" clId="{79E365E8-22BC-4EC2-9606-9A9AC6CD1D22}" dt="2025-11-21T12:01:02.283" v="6077" actId="1076"/>
          <ac:spMkLst>
            <pc:docMk/>
            <pc:sldMk cId="0" sldId="264"/>
            <ac:spMk id="17" creationId="{CA110F94-5779-164B-A681-281821A7140F}"/>
          </ac:spMkLst>
        </pc:spChg>
        <pc:spChg chg="add mod">
          <ac:chgData name="Jean-Yves Vuillequez" userId="e7fac481abea6bd0" providerId="LiveId" clId="{79E365E8-22BC-4EC2-9606-9A9AC6CD1D22}" dt="2025-11-21T12:16:37.075" v="6161" actId="1076"/>
          <ac:spMkLst>
            <pc:docMk/>
            <pc:sldMk cId="0" sldId="264"/>
            <ac:spMk id="19" creationId="{A3387E01-D8D0-5ADA-D534-65D80A3C2F50}"/>
          </ac:spMkLst>
        </pc:spChg>
        <pc:spChg chg="add mod">
          <ac:chgData name="Jean-Yves Vuillequez" userId="e7fac481abea6bd0" providerId="LiveId" clId="{79E365E8-22BC-4EC2-9606-9A9AC6CD1D22}" dt="2025-11-21T12:04:41.329" v="6128" actId="1076"/>
          <ac:spMkLst>
            <pc:docMk/>
            <pc:sldMk cId="0" sldId="264"/>
            <ac:spMk id="20" creationId="{027ADA1A-FB26-718D-5918-4A696CD7FAD0}"/>
          </ac:spMkLst>
        </pc:spChg>
        <pc:spChg chg="add mod">
          <ac:chgData name="Jean-Yves Vuillequez" userId="e7fac481abea6bd0" providerId="LiveId" clId="{79E365E8-22BC-4EC2-9606-9A9AC6CD1D22}" dt="2025-11-21T12:04:41.329" v="6128" actId="1076"/>
          <ac:spMkLst>
            <pc:docMk/>
            <pc:sldMk cId="0" sldId="264"/>
            <ac:spMk id="22" creationId="{9A64202F-AFAE-5CDF-BC8D-5777C30A07CB}"/>
          </ac:spMkLst>
        </pc:spChg>
        <pc:spChg chg="add mod">
          <ac:chgData name="Jean-Yves Vuillequez" userId="e7fac481abea6bd0" providerId="LiveId" clId="{79E365E8-22BC-4EC2-9606-9A9AC6CD1D22}" dt="2025-11-21T12:04:41.329" v="6128" actId="1076"/>
          <ac:spMkLst>
            <pc:docMk/>
            <pc:sldMk cId="0" sldId="264"/>
            <ac:spMk id="23" creationId="{56B8B58A-AB16-FC6C-4248-7061947495FF}"/>
          </ac:spMkLst>
        </pc:spChg>
        <pc:spChg chg="add mod">
          <ac:chgData name="Jean-Yves Vuillequez" userId="e7fac481abea6bd0" providerId="LiveId" clId="{79E365E8-22BC-4EC2-9606-9A9AC6CD1D22}" dt="2025-11-21T12:05:04.372" v="6151" actId="20577"/>
          <ac:spMkLst>
            <pc:docMk/>
            <pc:sldMk cId="0" sldId="264"/>
            <ac:spMk id="24" creationId="{3F9732E3-4982-9D73-E53B-ED7124F0A415}"/>
          </ac:spMkLst>
        </pc:spChg>
        <pc:spChg chg="mod">
          <ac:chgData name="Jean-Yves Vuillequez" userId="e7fac481abea6bd0" providerId="LiveId" clId="{79E365E8-22BC-4EC2-9606-9A9AC6CD1D22}" dt="2025-11-21T12:06:38.436" v="6160" actId="108"/>
          <ac:spMkLst>
            <pc:docMk/>
            <pc:sldMk cId="0" sldId="264"/>
            <ac:spMk id="70" creationId="{00000000-0000-0000-0000-000000000000}"/>
          </ac:spMkLst>
        </pc:spChg>
        <pc:spChg chg="mod">
          <ac:chgData name="Jean-Yves Vuillequez" userId="e7fac481abea6bd0" providerId="LiveId" clId="{79E365E8-22BC-4EC2-9606-9A9AC6CD1D22}" dt="2025-11-24T15:46:13.544" v="9439" actId="20577"/>
          <ac:spMkLst>
            <pc:docMk/>
            <pc:sldMk cId="0" sldId="264"/>
            <ac:spMk id="73" creationId="{00000000-0000-0000-0000-000000000000}"/>
          </ac:spMkLst>
        </pc:spChg>
      </pc:sldChg>
      <pc:sldChg chg="addSp delSp modSp mod modAnim modNotesTx">
        <pc:chgData name="Jean-Yves Vuillequez" userId="e7fac481abea6bd0" providerId="LiveId" clId="{79E365E8-22BC-4EC2-9606-9A9AC6CD1D22}" dt="2025-11-24T14:03:41.945" v="8835" actId="20577"/>
        <pc:sldMkLst>
          <pc:docMk/>
          <pc:sldMk cId="0" sldId="270"/>
        </pc:sldMkLst>
        <pc:spChg chg="add mod">
          <ac:chgData name="Jean-Yves Vuillequez" userId="e7fac481abea6bd0" providerId="LiveId" clId="{79E365E8-22BC-4EC2-9606-9A9AC6CD1D22}" dt="2025-11-20T13:25:35.424" v="3240" actId="1076"/>
          <ac:spMkLst>
            <pc:docMk/>
            <pc:sldMk cId="0" sldId="270"/>
            <ac:spMk id="2" creationId="{A8AF3C33-4A88-5872-EAED-84B597DDCB98}"/>
          </ac:spMkLst>
        </pc:spChg>
        <pc:spChg chg="add mod">
          <ac:chgData name="Jean-Yves Vuillequez" userId="e7fac481abea6bd0" providerId="LiveId" clId="{79E365E8-22BC-4EC2-9606-9A9AC6CD1D22}" dt="2025-11-24T13:55:55.293" v="8831" actId="1076"/>
          <ac:spMkLst>
            <pc:docMk/>
            <pc:sldMk cId="0" sldId="270"/>
            <ac:spMk id="3" creationId="{35D30AE4-40E2-1500-ADDE-34C7E592AC53}"/>
          </ac:spMkLst>
        </pc:spChg>
        <pc:spChg chg="add mod">
          <ac:chgData name="Jean-Yves Vuillequez" userId="e7fac481abea6bd0" providerId="LiveId" clId="{79E365E8-22BC-4EC2-9606-9A9AC6CD1D22}" dt="2025-11-24T13:55:58.472" v="8832" actId="571"/>
          <ac:spMkLst>
            <pc:docMk/>
            <pc:sldMk cId="0" sldId="270"/>
            <ac:spMk id="4" creationId="{1276B7C1-B3AC-EE95-FC17-C4066D8DD80E}"/>
          </ac:spMkLst>
        </pc:spChg>
        <pc:spChg chg="add mod">
          <ac:chgData name="Jean-Yves Vuillequez" userId="e7fac481abea6bd0" providerId="LiveId" clId="{79E365E8-22BC-4EC2-9606-9A9AC6CD1D22}" dt="2025-11-20T13:13:44.672" v="3099" actId="108"/>
          <ac:spMkLst>
            <pc:docMk/>
            <pc:sldMk cId="0" sldId="270"/>
            <ac:spMk id="5" creationId="{6E9B9A86-9FEE-4DF9-2C6B-AA0F6754EFCC}"/>
          </ac:spMkLst>
        </pc:spChg>
        <pc:spChg chg="add mod">
          <ac:chgData name="Jean-Yves Vuillequez" userId="e7fac481abea6bd0" providerId="LiveId" clId="{79E365E8-22BC-4EC2-9606-9A9AC6CD1D22}" dt="2025-11-20T12:56:32.124" v="2848" actId="1076"/>
          <ac:spMkLst>
            <pc:docMk/>
            <pc:sldMk cId="0" sldId="270"/>
            <ac:spMk id="11" creationId="{54F499A7-E85C-A18E-220A-597D1BD5296D}"/>
          </ac:spMkLst>
        </pc:spChg>
        <pc:spChg chg="add mod">
          <ac:chgData name="Jean-Yves Vuillequez" userId="e7fac481abea6bd0" providerId="LiveId" clId="{79E365E8-22BC-4EC2-9606-9A9AC6CD1D22}" dt="2025-11-20T12:56:32.124" v="2848" actId="1076"/>
          <ac:spMkLst>
            <pc:docMk/>
            <pc:sldMk cId="0" sldId="270"/>
            <ac:spMk id="12" creationId="{89323911-6E5E-E0F1-07ED-A6A7D389B824}"/>
          </ac:spMkLst>
        </pc:spChg>
        <pc:spChg chg="add mod">
          <ac:chgData name="Jean-Yves Vuillequez" userId="e7fac481abea6bd0" providerId="LiveId" clId="{79E365E8-22BC-4EC2-9606-9A9AC6CD1D22}" dt="2025-11-20T13:09:42.957" v="3014" actId="1035"/>
          <ac:spMkLst>
            <pc:docMk/>
            <pc:sldMk cId="0" sldId="270"/>
            <ac:spMk id="22" creationId="{5F91EB25-5676-9A78-8FB2-CA08F937A4E7}"/>
          </ac:spMkLst>
        </pc:spChg>
        <pc:spChg chg="add mod">
          <ac:chgData name="Jean-Yves Vuillequez" userId="e7fac481abea6bd0" providerId="LiveId" clId="{79E365E8-22BC-4EC2-9606-9A9AC6CD1D22}" dt="2025-11-20T13:09:42.957" v="3014" actId="1035"/>
          <ac:spMkLst>
            <pc:docMk/>
            <pc:sldMk cId="0" sldId="270"/>
            <ac:spMk id="27" creationId="{D1939A7E-40F5-B89A-35FB-D12584E40447}"/>
          </ac:spMkLst>
        </pc:spChg>
        <pc:spChg chg="add mod">
          <ac:chgData name="Jean-Yves Vuillequez" userId="e7fac481abea6bd0" providerId="LiveId" clId="{79E365E8-22BC-4EC2-9606-9A9AC6CD1D22}" dt="2025-11-24T13:55:46.961" v="8829" actId="1076"/>
          <ac:spMkLst>
            <pc:docMk/>
            <pc:sldMk cId="0" sldId="270"/>
            <ac:spMk id="29" creationId="{AB5E3F7B-4D5B-A282-729D-54099846D04E}"/>
          </ac:spMkLst>
        </pc:spChg>
        <pc:spChg chg="add mod">
          <ac:chgData name="Jean-Yves Vuillequez" userId="e7fac481abea6bd0" providerId="LiveId" clId="{79E365E8-22BC-4EC2-9606-9A9AC6CD1D22}" dt="2025-11-24T13:54:49.930" v="8811" actId="1076"/>
          <ac:spMkLst>
            <pc:docMk/>
            <pc:sldMk cId="0" sldId="270"/>
            <ac:spMk id="32" creationId="{02F91474-2263-4339-0707-4E587447276F}"/>
          </ac:spMkLst>
        </pc:spChg>
        <pc:spChg chg="mod">
          <ac:chgData name="Jean-Yves Vuillequez" userId="e7fac481abea6bd0" providerId="LiveId" clId="{79E365E8-22BC-4EC2-9606-9A9AC6CD1D22}" dt="2025-11-20T08:33:42.341" v="349" actId="108"/>
          <ac:spMkLst>
            <pc:docMk/>
            <pc:sldMk cId="0" sldId="270"/>
            <ac:spMk id="178" creationId="{00000000-0000-0000-0000-000000000000}"/>
          </ac:spMkLst>
        </pc:spChg>
        <pc:spChg chg="add del">
          <ac:chgData name="Jean-Yves Vuillequez" userId="e7fac481abea6bd0" providerId="LiveId" clId="{79E365E8-22BC-4EC2-9606-9A9AC6CD1D22}" dt="2025-11-20T13:10:12.769" v="3022" actId="478"/>
          <ac:spMkLst>
            <pc:docMk/>
            <pc:sldMk cId="0" sldId="270"/>
            <ac:spMk id="180" creationId="{00000000-0000-0000-0000-000000000000}"/>
          </ac:spMkLst>
        </pc:spChg>
        <pc:picChg chg="add mod modCrop">
          <ac:chgData name="Jean-Yves Vuillequez" userId="e7fac481abea6bd0" providerId="LiveId" clId="{79E365E8-22BC-4EC2-9606-9A9AC6CD1D22}" dt="2025-11-20T13:14:00.213" v="3103" actId="208"/>
          <ac:picMkLst>
            <pc:docMk/>
            <pc:sldMk cId="0" sldId="270"/>
            <ac:picMk id="24" creationId="{303DB536-0266-DA20-7307-FDFD2DD7F064}"/>
          </ac:picMkLst>
        </pc:picChg>
        <pc:picChg chg="add mod">
          <ac:chgData name="Jean-Yves Vuillequez" userId="e7fac481abea6bd0" providerId="LiveId" clId="{79E365E8-22BC-4EC2-9606-9A9AC6CD1D22}" dt="2025-11-20T13:13:59.285" v="3101" actId="108"/>
          <ac:picMkLst>
            <pc:docMk/>
            <pc:sldMk cId="0" sldId="270"/>
            <ac:picMk id="26" creationId="{82E18E6C-452B-91DA-6F62-9BAF1FA73FF6}"/>
          </ac:picMkLst>
        </pc:picChg>
        <pc:picChg chg="add mod ord modCrop">
          <ac:chgData name="Jean-Yves Vuillequez" userId="e7fac481abea6bd0" providerId="LiveId" clId="{79E365E8-22BC-4EC2-9606-9A9AC6CD1D22}" dt="2025-11-24T13:55:54.399" v="8830" actId="1076"/>
          <ac:picMkLst>
            <pc:docMk/>
            <pc:sldMk cId="0" sldId="270"/>
            <ac:picMk id="31" creationId="{6BD4617F-BC09-EF25-6D51-0C11F38E66E0}"/>
          </ac:picMkLst>
        </pc:picChg>
        <pc:picChg chg="add mod">
          <ac:chgData name="Jean-Yves Vuillequez" userId="e7fac481abea6bd0" providerId="LiveId" clId="{79E365E8-22BC-4EC2-9606-9A9AC6CD1D22}" dt="2025-11-24T13:54:52.641" v="8812" actId="1076"/>
          <ac:picMkLst>
            <pc:docMk/>
            <pc:sldMk cId="0" sldId="270"/>
            <ac:picMk id="34" creationId="{3415ED82-BAC3-4FDA-B013-D0CB9DF7A0EB}"/>
          </ac:picMkLst>
        </pc:picChg>
        <pc:cxnChg chg="add mod">
          <ac:chgData name="Jean-Yves Vuillequez" userId="e7fac481abea6bd0" providerId="LiveId" clId="{79E365E8-22BC-4EC2-9606-9A9AC6CD1D22}" dt="2025-11-20T12:57:50.765" v="2862" actId="1076"/>
          <ac:cxnSpMkLst>
            <pc:docMk/>
            <pc:sldMk cId="0" sldId="270"/>
            <ac:cxnSpMk id="13" creationId="{D6A6FE1A-72C1-055E-8B81-8233E403EFDF}"/>
          </ac:cxnSpMkLst>
        </pc:cxnChg>
        <pc:cxnChg chg="add mod">
          <ac:chgData name="Jean-Yves Vuillequez" userId="e7fac481abea6bd0" providerId="LiveId" clId="{79E365E8-22BC-4EC2-9606-9A9AC6CD1D22}" dt="2025-11-20T12:57:23.056" v="2858" actId="1076"/>
          <ac:cxnSpMkLst>
            <pc:docMk/>
            <pc:sldMk cId="0" sldId="270"/>
            <ac:cxnSpMk id="15" creationId="{E056DC62-8C9E-3FFB-6932-372DF4AF0062}"/>
          </ac:cxnSpMkLst>
        </pc:cxnChg>
      </pc:sldChg>
      <pc:sldChg chg="addSp delSp modSp mod ord">
        <pc:chgData name="Jean-Yves Vuillequez" userId="e7fac481abea6bd0" providerId="LiveId" clId="{79E365E8-22BC-4EC2-9606-9A9AC6CD1D22}" dt="2025-11-25T08:54:11.101" v="9532" actId="208"/>
        <pc:sldMkLst>
          <pc:docMk/>
          <pc:sldMk cId="0" sldId="271"/>
        </pc:sldMkLst>
        <pc:spChg chg="add mod">
          <ac:chgData name="Jean-Yves Vuillequez" userId="e7fac481abea6bd0" providerId="LiveId" clId="{79E365E8-22BC-4EC2-9606-9A9AC6CD1D22}" dt="2025-11-25T08:54:04.024" v="9531" actId="1076"/>
          <ac:spMkLst>
            <pc:docMk/>
            <pc:sldMk cId="0" sldId="271"/>
            <ac:spMk id="2" creationId="{85EE54CA-1CA7-BBB2-C3CA-7AD11745D0CB}"/>
          </ac:spMkLst>
        </pc:spChg>
        <pc:spChg chg="add mod">
          <ac:chgData name="Jean-Yves Vuillequez" userId="e7fac481abea6bd0" providerId="LiveId" clId="{79E365E8-22BC-4EC2-9606-9A9AC6CD1D22}" dt="2025-11-25T08:54:04.024" v="9531" actId="1076"/>
          <ac:spMkLst>
            <pc:docMk/>
            <pc:sldMk cId="0" sldId="271"/>
            <ac:spMk id="3" creationId="{3A33F078-F242-EE97-2251-526C53A316B8}"/>
          </ac:spMkLst>
        </pc:spChg>
        <pc:picChg chg="add del">
          <ac:chgData name="Jean-Yves Vuillequez" userId="e7fac481abea6bd0" providerId="LiveId" clId="{79E365E8-22BC-4EC2-9606-9A9AC6CD1D22}" dt="2025-11-25T08:11:41.798" v="9527" actId="478"/>
          <ac:picMkLst>
            <pc:docMk/>
            <pc:sldMk cId="0" sldId="271"/>
            <ac:picMk id="188" creationId="{00000000-0000-0000-0000-000000000000}"/>
          </ac:picMkLst>
        </pc:picChg>
        <pc:cxnChg chg="add mod">
          <ac:chgData name="Jean-Yves Vuillequez" userId="e7fac481abea6bd0" providerId="LiveId" clId="{79E365E8-22BC-4EC2-9606-9A9AC6CD1D22}" dt="2025-11-25T08:54:11.101" v="9532" actId="208"/>
          <ac:cxnSpMkLst>
            <pc:docMk/>
            <pc:sldMk cId="0" sldId="271"/>
            <ac:cxnSpMk id="4" creationId="{E56D7E92-4368-94BE-9AB2-02EC3C191FD2}"/>
          </ac:cxnSpMkLst>
        </pc:cxnChg>
      </pc:sldChg>
      <pc:sldChg chg="modSp add del mod">
        <pc:chgData name="Jean-Yves Vuillequez" userId="e7fac481abea6bd0" providerId="LiveId" clId="{79E365E8-22BC-4EC2-9606-9A9AC6CD1D22}" dt="2025-11-19T14:03:57.617" v="139" actId="20577"/>
        <pc:sldMkLst>
          <pc:docMk/>
          <pc:sldMk cId="1558646683" sldId="273"/>
        </pc:sldMkLst>
        <pc:spChg chg="mod">
          <ac:chgData name="Jean-Yves Vuillequez" userId="e7fac481abea6bd0" providerId="LiveId" clId="{79E365E8-22BC-4EC2-9606-9A9AC6CD1D22}" dt="2025-11-19T14:03:57.617" v="139" actId="20577"/>
          <ac:spMkLst>
            <pc:docMk/>
            <pc:sldMk cId="1558646683" sldId="273"/>
            <ac:spMk id="62" creationId="{1465D56F-7913-AD4E-8248-AEC9AC3FBC16}"/>
          </ac:spMkLst>
        </pc:spChg>
      </pc:sldChg>
      <pc:sldChg chg="addSp delSp modSp add mod ord delAnim modAnim modNotesTx">
        <pc:chgData name="Jean-Yves Vuillequez" userId="e7fac481abea6bd0" providerId="LiveId" clId="{79E365E8-22BC-4EC2-9606-9A9AC6CD1D22}" dt="2025-11-24T15:07:08.350" v="9225" actId="1035"/>
        <pc:sldMkLst>
          <pc:docMk/>
          <pc:sldMk cId="1821755839" sldId="274"/>
        </pc:sldMkLst>
        <pc:spChg chg="add mod">
          <ac:chgData name="Jean-Yves Vuillequez" userId="e7fac481abea6bd0" providerId="LiveId" clId="{79E365E8-22BC-4EC2-9606-9A9AC6CD1D22}" dt="2025-11-22T08:13:32.305" v="7198" actId="14100"/>
          <ac:spMkLst>
            <pc:docMk/>
            <pc:sldMk cId="1821755839" sldId="274"/>
            <ac:spMk id="2" creationId="{F584810C-5501-210A-FC09-7E76BEE6CF2D}"/>
          </ac:spMkLst>
        </pc:spChg>
        <pc:spChg chg="add mod topLvl">
          <ac:chgData name="Jean-Yves Vuillequez" userId="e7fac481abea6bd0" providerId="LiveId" clId="{79E365E8-22BC-4EC2-9606-9A9AC6CD1D22}" dt="2025-11-24T15:06:59.309" v="9219" actId="1035"/>
          <ac:spMkLst>
            <pc:docMk/>
            <pc:sldMk cId="1821755839" sldId="274"/>
            <ac:spMk id="3" creationId="{33B23519-5EFA-F17A-CAA2-6EF8A191B3CD}"/>
          </ac:spMkLst>
        </pc:spChg>
        <pc:spChg chg="add mod">
          <ac:chgData name="Jean-Yves Vuillequez" userId="e7fac481abea6bd0" providerId="LiveId" clId="{79E365E8-22BC-4EC2-9606-9A9AC6CD1D22}" dt="2025-11-24T10:42:29.706" v="8024" actId="164"/>
          <ac:spMkLst>
            <pc:docMk/>
            <pc:sldMk cId="1821755839" sldId="274"/>
            <ac:spMk id="4" creationId="{967D4A6C-3756-2775-B55E-F408743583CC}"/>
          </ac:spMkLst>
        </pc:spChg>
        <pc:spChg chg="add mod">
          <ac:chgData name="Jean-Yves Vuillequez" userId="e7fac481abea6bd0" providerId="LiveId" clId="{79E365E8-22BC-4EC2-9606-9A9AC6CD1D22}" dt="2025-11-24T10:41:51.408" v="8021" actId="1076"/>
          <ac:spMkLst>
            <pc:docMk/>
            <pc:sldMk cId="1821755839" sldId="274"/>
            <ac:spMk id="5" creationId="{564CE1A9-869C-774B-0E58-18DB76A3FCD2}"/>
          </ac:spMkLst>
        </pc:spChg>
        <pc:spChg chg="add del mod">
          <ac:chgData name="Jean-Yves Vuillequez" userId="e7fac481abea6bd0" providerId="LiveId" clId="{79E365E8-22BC-4EC2-9606-9A9AC6CD1D22}" dt="2025-11-24T11:14:50.738" v="8282" actId="478"/>
          <ac:spMkLst>
            <pc:docMk/>
            <pc:sldMk cId="1821755839" sldId="274"/>
            <ac:spMk id="7" creationId="{6D06EF0E-A17A-1744-5FF9-9D4CD5E1F964}"/>
          </ac:spMkLst>
        </pc:spChg>
        <pc:spChg chg="add del mod">
          <ac:chgData name="Jean-Yves Vuillequez" userId="e7fac481abea6bd0" providerId="LiveId" clId="{79E365E8-22BC-4EC2-9606-9A9AC6CD1D22}" dt="2025-11-24T11:10:41.028" v="8249" actId="478"/>
          <ac:spMkLst>
            <pc:docMk/>
            <pc:sldMk cId="1821755839" sldId="274"/>
            <ac:spMk id="8" creationId="{6C567287-A0C5-DA9A-1CC9-83D899179884}"/>
          </ac:spMkLst>
        </pc:spChg>
        <pc:spChg chg="add mod ord">
          <ac:chgData name="Jean-Yves Vuillequez" userId="e7fac481abea6bd0" providerId="LiveId" clId="{79E365E8-22BC-4EC2-9606-9A9AC6CD1D22}" dt="2025-11-22T08:13:32.305" v="7198" actId="14100"/>
          <ac:spMkLst>
            <pc:docMk/>
            <pc:sldMk cId="1821755839" sldId="274"/>
            <ac:spMk id="18" creationId="{44D928FD-3F68-ECAE-DF01-69E25D43D94B}"/>
          </ac:spMkLst>
        </pc:spChg>
        <pc:spChg chg="add mod ord">
          <ac:chgData name="Jean-Yves Vuillequez" userId="e7fac481abea6bd0" providerId="LiveId" clId="{79E365E8-22BC-4EC2-9606-9A9AC6CD1D22}" dt="2025-11-24T10:41:51.408" v="8021" actId="1076"/>
          <ac:spMkLst>
            <pc:docMk/>
            <pc:sldMk cId="1821755839" sldId="274"/>
            <ac:spMk id="22" creationId="{55F95513-FB46-9FE4-91D4-34DF9BFEC6C4}"/>
          </ac:spMkLst>
        </pc:spChg>
        <pc:spChg chg="add mod topLvl">
          <ac:chgData name="Jean-Yves Vuillequez" userId="e7fac481abea6bd0" providerId="LiveId" clId="{79E365E8-22BC-4EC2-9606-9A9AC6CD1D22}" dt="2025-11-24T14:43:38.162" v="9166" actId="164"/>
          <ac:spMkLst>
            <pc:docMk/>
            <pc:sldMk cId="1821755839" sldId="274"/>
            <ac:spMk id="23" creationId="{14BA37FE-DD89-0B23-6089-5FD37763331C}"/>
          </ac:spMkLst>
        </pc:spChg>
        <pc:spChg chg="add mod ord">
          <ac:chgData name="Jean-Yves Vuillequez" userId="e7fac481abea6bd0" providerId="LiveId" clId="{79E365E8-22BC-4EC2-9606-9A9AC6CD1D22}" dt="2025-11-24T10:42:29.706" v="8024" actId="164"/>
          <ac:spMkLst>
            <pc:docMk/>
            <pc:sldMk cId="1821755839" sldId="274"/>
            <ac:spMk id="26" creationId="{CCAE5A27-B2A2-0280-F66C-5CDBE7E24E20}"/>
          </ac:spMkLst>
        </pc:spChg>
        <pc:spChg chg="add mod topLvl">
          <ac:chgData name="Jean-Yves Vuillequez" userId="e7fac481abea6bd0" providerId="LiveId" clId="{79E365E8-22BC-4EC2-9606-9A9AC6CD1D22}" dt="2025-11-24T15:06:59.309" v="9219" actId="1035"/>
          <ac:spMkLst>
            <pc:docMk/>
            <pc:sldMk cId="1821755839" sldId="274"/>
            <ac:spMk id="31" creationId="{6F47604A-F072-9B2B-A28D-D050592AE8FB}"/>
          </ac:spMkLst>
        </pc:spChg>
        <pc:spChg chg="add mod topLvl">
          <ac:chgData name="Jean-Yves Vuillequez" userId="e7fac481abea6bd0" providerId="LiveId" clId="{79E365E8-22BC-4EC2-9606-9A9AC6CD1D22}" dt="2025-11-24T15:06:59.309" v="9219" actId="1035"/>
          <ac:spMkLst>
            <pc:docMk/>
            <pc:sldMk cId="1821755839" sldId="274"/>
            <ac:spMk id="32" creationId="{746A74A5-8390-A9B2-0686-BA8885C4CDA4}"/>
          </ac:spMkLst>
        </pc:spChg>
        <pc:spChg chg="add mod ord topLvl">
          <ac:chgData name="Jean-Yves Vuillequez" userId="e7fac481abea6bd0" providerId="LiveId" clId="{79E365E8-22BC-4EC2-9606-9A9AC6CD1D22}" dt="2025-11-24T15:06:59.309" v="9219" actId="1035"/>
          <ac:spMkLst>
            <pc:docMk/>
            <pc:sldMk cId="1821755839" sldId="274"/>
            <ac:spMk id="39" creationId="{AEAEB6F6-E6B3-2BA6-860A-9983C6A790DD}"/>
          </ac:spMkLst>
        </pc:spChg>
        <pc:spChg chg="add mod topLvl">
          <ac:chgData name="Jean-Yves Vuillequez" userId="e7fac481abea6bd0" providerId="LiveId" clId="{79E365E8-22BC-4EC2-9606-9A9AC6CD1D22}" dt="2025-11-24T14:42:18.867" v="9159" actId="164"/>
          <ac:spMkLst>
            <pc:docMk/>
            <pc:sldMk cId="1821755839" sldId="274"/>
            <ac:spMk id="44" creationId="{682088E1-064C-5214-7A97-A059E4869B55}"/>
          </ac:spMkLst>
        </pc:spChg>
        <pc:spChg chg="mod">
          <ac:chgData name="Jean-Yves Vuillequez" userId="e7fac481abea6bd0" providerId="LiveId" clId="{79E365E8-22BC-4EC2-9606-9A9AC6CD1D22}" dt="2025-11-24T14:43:20.946" v="9165" actId="165"/>
          <ac:spMkLst>
            <pc:docMk/>
            <pc:sldMk cId="1821755839" sldId="274"/>
            <ac:spMk id="45" creationId="{D7F593C2-1139-09D7-2E16-9F2706484D71}"/>
          </ac:spMkLst>
        </pc:spChg>
        <pc:spChg chg="add mod ord topLvl">
          <ac:chgData name="Jean-Yves Vuillequez" userId="e7fac481abea6bd0" providerId="LiveId" clId="{79E365E8-22BC-4EC2-9606-9A9AC6CD1D22}" dt="2025-11-24T14:42:18.867" v="9159" actId="164"/>
          <ac:spMkLst>
            <pc:docMk/>
            <pc:sldMk cId="1821755839" sldId="274"/>
            <ac:spMk id="46" creationId="{E433E364-4228-6856-536E-34873F6A6DC3}"/>
          </ac:spMkLst>
        </pc:spChg>
        <pc:spChg chg="add mod topLvl">
          <ac:chgData name="Jean-Yves Vuillequez" userId="e7fac481abea6bd0" providerId="LiveId" clId="{79E365E8-22BC-4EC2-9606-9A9AC6CD1D22}" dt="2025-11-24T14:42:18.867" v="9159" actId="164"/>
          <ac:spMkLst>
            <pc:docMk/>
            <pc:sldMk cId="1821755839" sldId="274"/>
            <ac:spMk id="47" creationId="{481D51B6-7D43-7926-6891-407782B836DE}"/>
          </ac:spMkLst>
        </pc:spChg>
        <pc:spChg chg="add mod topLvl">
          <ac:chgData name="Jean-Yves Vuillequez" userId="e7fac481abea6bd0" providerId="LiveId" clId="{79E365E8-22BC-4EC2-9606-9A9AC6CD1D22}" dt="2025-11-24T14:42:18.867" v="9159" actId="164"/>
          <ac:spMkLst>
            <pc:docMk/>
            <pc:sldMk cId="1821755839" sldId="274"/>
            <ac:spMk id="48" creationId="{FE31E2F0-6B8A-B0EE-9044-0597F28AE28A}"/>
          </ac:spMkLst>
        </pc:spChg>
        <pc:spChg chg="add mod topLvl">
          <ac:chgData name="Jean-Yves Vuillequez" userId="e7fac481abea6bd0" providerId="LiveId" clId="{79E365E8-22BC-4EC2-9606-9A9AC6CD1D22}" dt="2025-11-24T14:42:18.867" v="9159" actId="164"/>
          <ac:spMkLst>
            <pc:docMk/>
            <pc:sldMk cId="1821755839" sldId="274"/>
            <ac:spMk id="49" creationId="{8486A803-5325-E4EE-E6D1-9C2310E9372C}"/>
          </ac:spMkLst>
        </pc:spChg>
        <pc:spChg chg="add mod topLvl">
          <ac:chgData name="Jean-Yves Vuillequez" userId="e7fac481abea6bd0" providerId="LiveId" clId="{79E365E8-22BC-4EC2-9606-9A9AC6CD1D22}" dt="2025-11-24T14:42:18.867" v="9159" actId="164"/>
          <ac:spMkLst>
            <pc:docMk/>
            <pc:sldMk cId="1821755839" sldId="274"/>
            <ac:spMk id="50" creationId="{D45817E9-F26B-F5AC-E969-2DB4F41AE334}"/>
          </ac:spMkLst>
        </pc:spChg>
        <pc:spChg chg="add mod">
          <ac:chgData name="Jean-Yves Vuillequez" userId="e7fac481abea6bd0" providerId="LiveId" clId="{79E365E8-22BC-4EC2-9606-9A9AC6CD1D22}" dt="2025-11-24T14:42:18.867" v="9159" actId="164"/>
          <ac:spMkLst>
            <pc:docMk/>
            <pc:sldMk cId="1821755839" sldId="274"/>
            <ac:spMk id="52" creationId="{7A45A31B-42CC-CB8B-442E-3576FB243381}"/>
          </ac:spMkLst>
        </pc:spChg>
        <pc:spChg chg="add mod topLvl">
          <ac:chgData name="Jean-Yves Vuillequez" userId="e7fac481abea6bd0" providerId="LiveId" clId="{79E365E8-22BC-4EC2-9606-9A9AC6CD1D22}" dt="2025-11-24T14:42:18.867" v="9159" actId="164"/>
          <ac:spMkLst>
            <pc:docMk/>
            <pc:sldMk cId="1821755839" sldId="274"/>
            <ac:spMk id="53" creationId="{CF1F8123-FC2A-EF28-8139-FC1D62216C5F}"/>
          </ac:spMkLst>
        </pc:spChg>
        <pc:spChg chg="add mod topLvl">
          <ac:chgData name="Jean-Yves Vuillequez" userId="e7fac481abea6bd0" providerId="LiveId" clId="{79E365E8-22BC-4EC2-9606-9A9AC6CD1D22}" dt="2025-11-24T14:43:38.162" v="9166" actId="164"/>
          <ac:spMkLst>
            <pc:docMk/>
            <pc:sldMk cId="1821755839" sldId="274"/>
            <ac:spMk id="54" creationId="{3E4E5C19-19D1-7DB3-6126-771BB460CA7E}"/>
          </ac:spMkLst>
        </pc:spChg>
        <pc:spChg chg="add mod topLvl">
          <ac:chgData name="Jean-Yves Vuillequez" userId="e7fac481abea6bd0" providerId="LiveId" clId="{79E365E8-22BC-4EC2-9606-9A9AC6CD1D22}" dt="2025-11-24T14:43:38.162" v="9166" actId="164"/>
          <ac:spMkLst>
            <pc:docMk/>
            <pc:sldMk cId="1821755839" sldId="274"/>
            <ac:spMk id="55" creationId="{C4EB1607-BC4B-15A3-0324-3D29B9154D63}"/>
          </ac:spMkLst>
        </pc:spChg>
        <pc:spChg chg="add mod topLvl">
          <ac:chgData name="Jean-Yves Vuillequez" userId="e7fac481abea6bd0" providerId="LiveId" clId="{79E365E8-22BC-4EC2-9606-9A9AC6CD1D22}" dt="2025-11-24T14:43:38.162" v="9166" actId="164"/>
          <ac:spMkLst>
            <pc:docMk/>
            <pc:sldMk cId="1821755839" sldId="274"/>
            <ac:spMk id="56" creationId="{34BB09D2-59B3-0F52-1024-4F32B01B2F53}"/>
          </ac:spMkLst>
        </pc:spChg>
        <pc:spChg chg="add mod topLvl">
          <ac:chgData name="Jean-Yves Vuillequez" userId="e7fac481abea6bd0" providerId="LiveId" clId="{79E365E8-22BC-4EC2-9606-9A9AC6CD1D22}" dt="2025-11-24T14:43:38.162" v="9166" actId="164"/>
          <ac:spMkLst>
            <pc:docMk/>
            <pc:sldMk cId="1821755839" sldId="274"/>
            <ac:spMk id="57" creationId="{685F5B80-27B1-45A6-3DF8-0CF7271056CC}"/>
          </ac:spMkLst>
        </pc:spChg>
        <pc:spChg chg="add mod topLvl">
          <ac:chgData name="Jean-Yves Vuillequez" userId="e7fac481abea6bd0" providerId="LiveId" clId="{79E365E8-22BC-4EC2-9606-9A9AC6CD1D22}" dt="2025-11-24T15:06:59.309" v="9219" actId="1035"/>
          <ac:spMkLst>
            <pc:docMk/>
            <pc:sldMk cId="1821755839" sldId="274"/>
            <ac:spMk id="58" creationId="{42C67AD7-C645-5367-3E47-6D6A996C5FE8}"/>
          </ac:spMkLst>
        </pc:spChg>
        <pc:spChg chg="add mod topLvl">
          <ac:chgData name="Jean-Yves Vuillequez" userId="e7fac481abea6bd0" providerId="LiveId" clId="{79E365E8-22BC-4EC2-9606-9A9AC6CD1D22}" dt="2025-11-24T15:06:59.309" v="9219" actId="1035"/>
          <ac:spMkLst>
            <pc:docMk/>
            <pc:sldMk cId="1821755839" sldId="274"/>
            <ac:spMk id="67" creationId="{77C37EC6-CDFA-6EF5-9731-EDD14211D90B}"/>
          </ac:spMkLst>
        </pc:spChg>
        <pc:spChg chg="add mod topLvl">
          <ac:chgData name="Jean-Yves Vuillequez" userId="e7fac481abea6bd0" providerId="LiveId" clId="{79E365E8-22BC-4EC2-9606-9A9AC6CD1D22}" dt="2025-11-24T15:06:59.309" v="9219" actId="1035"/>
          <ac:spMkLst>
            <pc:docMk/>
            <pc:sldMk cId="1821755839" sldId="274"/>
            <ac:spMk id="70" creationId="{78E1D7E3-9E06-E6A5-253E-A6CE2A2F1050}"/>
          </ac:spMkLst>
        </pc:spChg>
        <pc:spChg chg="add mod topLvl">
          <ac:chgData name="Jean-Yves Vuillequez" userId="e7fac481abea6bd0" providerId="LiveId" clId="{79E365E8-22BC-4EC2-9606-9A9AC6CD1D22}" dt="2025-11-24T15:06:59.309" v="9219" actId="1035"/>
          <ac:spMkLst>
            <pc:docMk/>
            <pc:sldMk cId="1821755839" sldId="274"/>
            <ac:spMk id="71" creationId="{E74B2057-34BC-1980-9671-44A128491597}"/>
          </ac:spMkLst>
        </pc:spChg>
        <pc:spChg chg="add mod topLvl">
          <ac:chgData name="Jean-Yves Vuillequez" userId="e7fac481abea6bd0" providerId="LiveId" clId="{79E365E8-22BC-4EC2-9606-9A9AC6CD1D22}" dt="2025-11-24T15:06:59.309" v="9219" actId="1035"/>
          <ac:spMkLst>
            <pc:docMk/>
            <pc:sldMk cId="1821755839" sldId="274"/>
            <ac:spMk id="73" creationId="{33C41871-317D-BA64-26E2-EBEE7A51AE73}"/>
          </ac:spMkLst>
        </pc:spChg>
        <pc:spChg chg="mod">
          <ac:chgData name="Jean-Yves Vuillequez" userId="e7fac481abea6bd0" providerId="LiveId" clId="{79E365E8-22BC-4EC2-9606-9A9AC6CD1D22}" dt="2025-11-24T11:15:07.707" v="8283"/>
          <ac:spMkLst>
            <pc:docMk/>
            <pc:sldMk cId="1821755839" sldId="274"/>
            <ac:spMk id="74" creationId="{26095706-054B-32B8-76C9-580C8A4D3C09}"/>
          </ac:spMkLst>
        </pc:spChg>
        <pc:spChg chg="add mod">
          <ac:chgData name="Jean-Yves Vuillequez" userId="e7fac481abea6bd0" providerId="LiveId" clId="{79E365E8-22BC-4EC2-9606-9A9AC6CD1D22}" dt="2025-11-24T14:34:10.679" v="9156" actId="164"/>
          <ac:spMkLst>
            <pc:docMk/>
            <pc:sldMk cId="1821755839" sldId="274"/>
            <ac:spMk id="76" creationId="{0137AD1F-A369-4FCE-AD69-964680B420B5}"/>
          </ac:spMkLst>
        </pc:spChg>
        <pc:spChg chg="mod">
          <ac:chgData name="Jean-Yves Vuillequez" userId="e7fac481abea6bd0" providerId="LiveId" clId="{79E365E8-22BC-4EC2-9606-9A9AC6CD1D22}" dt="2025-11-24T14:33:53.619" v="9154" actId="164"/>
          <ac:spMkLst>
            <pc:docMk/>
            <pc:sldMk cId="1821755839" sldId="274"/>
            <ac:spMk id="79" creationId="{61FAC2B4-497C-99AF-7507-9699F89C2CB8}"/>
          </ac:spMkLst>
        </pc:spChg>
        <pc:spChg chg="mod">
          <ac:chgData name="Jean-Yves Vuillequez" userId="e7fac481abea6bd0" providerId="LiveId" clId="{79E365E8-22BC-4EC2-9606-9A9AC6CD1D22}" dt="2025-11-24T11:15:36.398" v="8286" actId="571"/>
          <ac:spMkLst>
            <pc:docMk/>
            <pc:sldMk cId="1821755839" sldId="274"/>
            <ac:spMk id="82" creationId="{18C06A43-2495-F8A2-C1D3-AC93D4524D92}"/>
          </ac:spMkLst>
        </pc:spChg>
        <pc:spChg chg="mod">
          <ac:chgData name="Jean-Yves Vuillequez" userId="e7fac481abea6bd0" providerId="LiveId" clId="{79E365E8-22BC-4EC2-9606-9A9AC6CD1D22}" dt="2025-11-24T08:27:20.212" v="7732" actId="1076"/>
          <ac:spMkLst>
            <pc:docMk/>
            <pc:sldMk cId="1821755839" sldId="274"/>
            <ac:spMk id="96" creationId="{E0E7B8E7-F933-D99A-FC55-A7E0AFDF3556}"/>
          </ac:spMkLst>
        </pc:spChg>
        <pc:spChg chg="add mod topLvl">
          <ac:chgData name="Jean-Yves Vuillequez" userId="e7fac481abea6bd0" providerId="LiveId" clId="{79E365E8-22BC-4EC2-9606-9A9AC6CD1D22}" dt="2025-11-24T15:06:59.309" v="9219" actId="1035"/>
          <ac:spMkLst>
            <pc:docMk/>
            <pc:sldMk cId="1821755839" sldId="274"/>
            <ac:spMk id="106" creationId="{70820C9A-B957-87A8-109D-6C661627DA4C}"/>
          </ac:spMkLst>
        </pc:spChg>
        <pc:spChg chg="add mod topLvl">
          <ac:chgData name="Jean-Yves Vuillequez" userId="e7fac481abea6bd0" providerId="LiveId" clId="{79E365E8-22BC-4EC2-9606-9A9AC6CD1D22}" dt="2025-11-24T14:43:38.162" v="9166" actId="164"/>
          <ac:spMkLst>
            <pc:docMk/>
            <pc:sldMk cId="1821755839" sldId="274"/>
            <ac:spMk id="1074" creationId="{4162FACA-EA89-9D97-B392-632929E9443D}"/>
          </ac:spMkLst>
        </pc:spChg>
        <pc:spChg chg="add mod">
          <ac:chgData name="Jean-Yves Vuillequez" userId="e7fac481abea6bd0" providerId="LiveId" clId="{79E365E8-22BC-4EC2-9606-9A9AC6CD1D22}" dt="2025-11-23T09:52:32.533" v="7718" actId="1037"/>
          <ac:spMkLst>
            <pc:docMk/>
            <pc:sldMk cId="1821755839" sldId="274"/>
            <ac:spMk id="2096" creationId="{273A85B6-13FD-89FF-E669-100D308ACE82}"/>
          </ac:spMkLst>
        </pc:spChg>
        <pc:spChg chg="add mod topLvl">
          <ac:chgData name="Jean-Yves Vuillequez" userId="e7fac481abea6bd0" providerId="LiveId" clId="{79E365E8-22BC-4EC2-9606-9A9AC6CD1D22}" dt="2025-11-24T14:43:20.946" v="9165" actId="165"/>
          <ac:spMkLst>
            <pc:docMk/>
            <pc:sldMk cId="1821755839" sldId="274"/>
            <ac:spMk id="2097" creationId="{ADF20F1D-E32A-83D7-1C9F-ED56E1ADF5A6}"/>
          </ac:spMkLst>
        </pc:spChg>
        <pc:grpChg chg="add mod">
          <ac:chgData name="Jean-Yves Vuillequez" userId="e7fac481abea6bd0" providerId="LiveId" clId="{79E365E8-22BC-4EC2-9606-9A9AC6CD1D22}" dt="2025-11-24T14:21:00.554" v="9065" actId="164"/>
          <ac:grpSpMkLst>
            <pc:docMk/>
            <pc:sldMk cId="1821755839" sldId="274"/>
            <ac:grpSpMk id="8" creationId="{0C0B5DFE-9029-C89B-C283-4ABED73985B0}"/>
          </ac:grpSpMkLst>
        </pc:grpChg>
        <pc:grpChg chg="mod">
          <ac:chgData name="Jean-Yves Vuillequez" userId="e7fac481abea6bd0" providerId="LiveId" clId="{79E365E8-22BC-4EC2-9606-9A9AC6CD1D22}" dt="2025-11-24T14:23:41.370" v="9073" actId="167"/>
          <ac:grpSpMkLst>
            <pc:docMk/>
            <pc:sldMk cId="1821755839" sldId="274"/>
            <ac:grpSpMk id="12" creationId="{A7B30922-9F63-FE5A-C7BA-CC33A518BC3E}"/>
          </ac:grpSpMkLst>
        </pc:grpChg>
        <pc:grpChg chg="mod">
          <ac:chgData name="Jean-Yves Vuillequez" userId="e7fac481abea6bd0" providerId="LiveId" clId="{79E365E8-22BC-4EC2-9606-9A9AC6CD1D22}" dt="2025-11-24T14:28:52.263" v="9114" actId="164"/>
          <ac:grpSpMkLst>
            <pc:docMk/>
            <pc:sldMk cId="1821755839" sldId="274"/>
            <ac:grpSpMk id="13" creationId="{2B2C01D0-D6D6-9525-FD76-532BB2D28C7B}"/>
          </ac:grpSpMkLst>
        </pc:grpChg>
        <pc:grpChg chg="add mod">
          <ac:chgData name="Jean-Yves Vuillequez" userId="e7fac481abea6bd0" providerId="LiveId" clId="{79E365E8-22BC-4EC2-9606-9A9AC6CD1D22}" dt="2025-11-24T14:28:52.263" v="9114" actId="164"/>
          <ac:grpSpMkLst>
            <pc:docMk/>
            <pc:sldMk cId="1821755839" sldId="274"/>
            <ac:grpSpMk id="14" creationId="{AC88C872-8021-5A03-5640-B462CDB7F327}"/>
          </ac:grpSpMkLst>
        </pc:grpChg>
        <pc:grpChg chg="add mod">
          <ac:chgData name="Jean-Yves Vuillequez" userId="e7fac481abea6bd0" providerId="LiveId" clId="{79E365E8-22BC-4EC2-9606-9A9AC6CD1D22}" dt="2025-11-24T14:33:03.819" v="9147" actId="164"/>
          <ac:grpSpMkLst>
            <pc:docMk/>
            <pc:sldMk cId="1821755839" sldId="274"/>
            <ac:grpSpMk id="25" creationId="{4B1DEF0E-3C11-180E-A253-FB6D258584E1}"/>
          </ac:grpSpMkLst>
        </pc:grpChg>
        <pc:grpChg chg="add mod">
          <ac:chgData name="Jean-Yves Vuillequez" userId="e7fac481abea6bd0" providerId="LiveId" clId="{79E365E8-22BC-4EC2-9606-9A9AC6CD1D22}" dt="2025-11-24T14:33:57.864" v="9155" actId="1076"/>
          <ac:grpSpMkLst>
            <pc:docMk/>
            <pc:sldMk cId="1821755839" sldId="274"/>
            <ac:grpSpMk id="27" creationId="{2E88C532-5DC4-9A8E-0BD9-8DCB5D7A9625}"/>
          </ac:grpSpMkLst>
        </pc:grpChg>
        <pc:grpChg chg="add mod">
          <ac:chgData name="Jean-Yves Vuillequez" userId="e7fac481abea6bd0" providerId="LiveId" clId="{79E365E8-22BC-4EC2-9606-9A9AC6CD1D22}" dt="2025-11-24T14:34:10.679" v="9156" actId="164"/>
          <ac:grpSpMkLst>
            <pc:docMk/>
            <pc:sldMk cId="1821755839" sldId="274"/>
            <ac:grpSpMk id="33" creationId="{75C2D434-8ADD-A5DA-1AED-8BF4C18B9EB3}"/>
          </ac:grpSpMkLst>
        </pc:grpChg>
        <pc:grpChg chg="add mod">
          <ac:chgData name="Jean-Yves Vuillequez" userId="e7fac481abea6bd0" providerId="LiveId" clId="{79E365E8-22BC-4EC2-9606-9A9AC6CD1D22}" dt="2025-11-24T14:43:38.162" v="9166" actId="164"/>
          <ac:grpSpMkLst>
            <pc:docMk/>
            <pc:sldMk cId="1821755839" sldId="274"/>
            <ac:grpSpMk id="35" creationId="{FD39475C-E631-B671-266E-B9334304C252}"/>
          </ac:grpSpMkLst>
        </pc:grpChg>
        <pc:grpChg chg="add mod">
          <ac:chgData name="Jean-Yves Vuillequez" userId="e7fac481abea6bd0" providerId="LiveId" clId="{79E365E8-22BC-4EC2-9606-9A9AC6CD1D22}" dt="2025-11-24T11:10:55.415" v="8253" actId="1076"/>
          <ac:grpSpMkLst>
            <pc:docMk/>
            <pc:sldMk cId="1821755839" sldId="274"/>
            <ac:grpSpMk id="42" creationId="{ABFDE930-E8FD-AEFC-C080-0E20435636B0}"/>
          </ac:grpSpMkLst>
        </pc:grpChg>
        <pc:grpChg chg="add mod">
          <ac:chgData name="Jean-Yves Vuillequez" userId="e7fac481abea6bd0" providerId="LiveId" clId="{79E365E8-22BC-4EC2-9606-9A9AC6CD1D22}" dt="2025-11-24T11:15:07.707" v="8283"/>
          <ac:grpSpMkLst>
            <pc:docMk/>
            <pc:sldMk cId="1821755839" sldId="274"/>
            <ac:grpSpMk id="72" creationId="{47EA9FF2-9DF7-7639-BD18-76EE2D042084}"/>
          </ac:grpSpMkLst>
        </pc:grpChg>
        <pc:grpChg chg="add mod">
          <ac:chgData name="Jean-Yves Vuillequez" userId="e7fac481abea6bd0" providerId="LiveId" clId="{79E365E8-22BC-4EC2-9606-9A9AC6CD1D22}" dt="2025-11-24T11:16:04.837" v="8291" actId="1076"/>
          <ac:grpSpMkLst>
            <pc:docMk/>
            <pc:sldMk cId="1821755839" sldId="274"/>
            <ac:grpSpMk id="77" creationId="{09848BCD-B655-BAB2-9F3C-2A743C138D6B}"/>
          </ac:grpSpMkLst>
        </pc:grpChg>
        <pc:grpChg chg="add mod ord">
          <ac:chgData name="Jean-Yves Vuillequez" userId="e7fac481abea6bd0" providerId="LiveId" clId="{79E365E8-22BC-4EC2-9606-9A9AC6CD1D22}" dt="2025-11-24T11:14:25.114" v="8281" actId="166"/>
          <ac:grpSpMkLst>
            <pc:docMk/>
            <pc:sldMk cId="1821755839" sldId="274"/>
            <ac:grpSpMk id="78" creationId="{48BB1303-220D-775F-BC97-35D0BC10D7AC}"/>
          </ac:grpSpMkLst>
        </pc:grpChg>
        <pc:grpChg chg="add del mod">
          <ac:chgData name="Jean-Yves Vuillequez" userId="e7fac481abea6bd0" providerId="LiveId" clId="{79E365E8-22BC-4EC2-9606-9A9AC6CD1D22}" dt="2025-11-24T11:16:06.972" v="8292" actId="478"/>
          <ac:grpSpMkLst>
            <pc:docMk/>
            <pc:sldMk cId="1821755839" sldId="274"/>
            <ac:grpSpMk id="81" creationId="{761C14D8-9764-3A3C-A6F0-A9FF5EFCBD6B}"/>
          </ac:grpSpMkLst>
        </pc:grpChg>
        <pc:picChg chg="add mod topLvl">
          <ac:chgData name="Jean-Yves Vuillequez" userId="e7fac481abea6bd0" providerId="LiveId" clId="{79E365E8-22BC-4EC2-9606-9A9AC6CD1D22}" dt="2025-11-24T14:33:03.819" v="9147" actId="164"/>
          <ac:picMkLst>
            <pc:docMk/>
            <pc:sldMk cId="1821755839" sldId="274"/>
            <ac:picMk id="20" creationId="{9F92FB23-9D37-AEB9-493C-1E3DAE1913D2}"/>
          </ac:picMkLst>
        </pc:picChg>
        <pc:picChg chg="add mod">
          <ac:chgData name="Jean-Yves Vuillequez" userId="e7fac481abea6bd0" providerId="LiveId" clId="{79E365E8-22BC-4EC2-9606-9A9AC6CD1D22}" dt="2025-11-24T14:43:38.162" v="9166" actId="164"/>
          <ac:picMkLst>
            <pc:docMk/>
            <pc:sldMk cId="1821755839" sldId="274"/>
            <ac:picMk id="21" creationId="{174134F5-72A3-DA25-E671-C7DDD8DFA83A}"/>
          </ac:picMkLst>
        </pc:picChg>
        <pc:picChg chg="add del mod">
          <ac:chgData name="Jean-Yves Vuillequez" userId="e7fac481abea6bd0" providerId="LiveId" clId="{79E365E8-22BC-4EC2-9606-9A9AC6CD1D22}" dt="2025-11-24T11:09:57.506" v="8246" actId="478"/>
          <ac:picMkLst>
            <pc:docMk/>
            <pc:sldMk cId="1821755839" sldId="274"/>
            <ac:picMk id="38" creationId="{61B9E27D-C2EF-72CE-94C6-361123613D5A}"/>
          </ac:picMkLst>
        </pc:picChg>
        <pc:picChg chg="add mod">
          <ac:chgData name="Jean-Yves Vuillequez" userId="e7fac481abea6bd0" providerId="LiveId" clId="{79E365E8-22BC-4EC2-9606-9A9AC6CD1D22}" dt="2025-11-24T11:10:46.266" v="8250"/>
          <ac:picMkLst>
            <pc:docMk/>
            <pc:sldMk cId="1821755839" sldId="274"/>
            <ac:picMk id="41" creationId="{423CD652-2D44-79D0-9F09-9A9E0A116B0C}"/>
          </ac:picMkLst>
        </pc:picChg>
        <pc:picChg chg="add mod topLvl">
          <ac:chgData name="Jean-Yves Vuillequez" userId="e7fac481abea6bd0" providerId="LiveId" clId="{79E365E8-22BC-4EC2-9606-9A9AC6CD1D22}" dt="2025-11-24T14:43:38.162" v="9166" actId="164"/>
          <ac:picMkLst>
            <pc:docMk/>
            <pc:sldMk cId="1821755839" sldId="274"/>
            <ac:picMk id="43" creationId="{A31CCBD7-31A9-6123-B61B-FB210F650877}"/>
          </ac:picMkLst>
        </pc:picChg>
        <pc:picChg chg="add mod">
          <ac:chgData name="Jean-Yves Vuillequez" userId="e7fac481abea6bd0" providerId="LiveId" clId="{79E365E8-22BC-4EC2-9606-9A9AC6CD1D22}" dt="2025-11-22T18:17:34.404" v="7627" actId="1036"/>
          <ac:picMkLst>
            <pc:docMk/>
            <pc:sldMk cId="1821755839" sldId="274"/>
            <ac:picMk id="51" creationId="{054FB5AB-F043-1139-CFA8-44C9034D1153}"/>
          </ac:picMkLst>
        </pc:picChg>
        <pc:picChg chg="mod">
          <ac:chgData name="Jean-Yves Vuillequez" userId="e7fac481abea6bd0" providerId="LiveId" clId="{79E365E8-22BC-4EC2-9606-9A9AC6CD1D22}" dt="2025-11-24T14:43:20.946" v="9165" actId="165"/>
          <ac:picMkLst>
            <pc:docMk/>
            <pc:sldMk cId="1821755839" sldId="274"/>
            <ac:picMk id="59" creationId="{66E29ABD-B82C-FAB9-3744-D1866DC79A32}"/>
          </ac:picMkLst>
        </pc:picChg>
        <pc:picChg chg="add mod ord">
          <ac:chgData name="Jean-Yves Vuillequez" userId="e7fac481abea6bd0" providerId="LiveId" clId="{79E365E8-22BC-4EC2-9606-9A9AC6CD1D22}" dt="2025-11-24T14:34:10.679" v="9156" actId="164"/>
          <ac:picMkLst>
            <pc:docMk/>
            <pc:sldMk cId="1821755839" sldId="274"/>
            <ac:picMk id="62" creationId="{C5C7BA9B-2B99-4B7A-7436-5F82DE29B981}"/>
          </ac:picMkLst>
        </pc:picChg>
        <pc:picChg chg="add mod topLvl">
          <ac:chgData name="Jean-Yves Vuillequez" userId="e7fac481abea6bd0" providerId="LiveId" clId="{79E365E8-22BC-4EC2-9606-9A9AC6CD1D22}" dt="2025-11-24T15:06:23.612" v="9207" actId="732"/>
          <ac:picMkLst>
            <pc:docMk/>
            <pc:sldMk cId="1821755839" sldId="274"/>
            <ac:picMk id="65" creationId="{976AB5B9-1D61-B29C-C9DE-9051A31E8E27}"/>
          </ac:picMkLst>
        </pc:picChg>
        <pc:picChg chg="add mod topLvl">
          <ac:chgData name="Jean-Yves Vuillequez" userId="e7fac481abea6bd0" providerId="LiveId" clId="{79E365E8-22BC-4EC2-9606-9A9AC6CD1D22}" dt="2025-11-24T15:06:23.612" v="9207" actId="732"/>
          <ac:picMkLst>
            <pc:docMk/>
            <pc:sldMk cId="1821755839" sldId="274"/>
            <ac:picMk id="68" creationId="{6A1FE08D-DF15-8940-EAA5-98ED76914736}"/>
          </ac:picMkLst>
        </pc:picChg>
        <pc:picChg chg="mod">
          <ac:chgData name="Jean-Yves Vuillequez" userId="e7fac481abea6bd0" providerId="LiveId" clId="{79E365E8-22BC-4EC2-9606-9A9AC6CD1D22}" dt="2025-11-24T11:15:07.707" v="8283"/>
          <ac:picMkLst>
            <pc:docMk/>
            <pc:sldMk cId="1821755839" sldId="274"/>
            <ac:picMk id="75" creationId="{586886EB-4D25-9840-8F7B-CD58BBADAFA6}"/>
          </ac:picMkLst>
        </pc:picChg>
        <pc:picChg chg="mod">
          <ac:chgData name="Jean-Yves Vuillequez" userId="e7fac481abea6bd0" providerId="LiveId" clId="{79E365E8-22BC-4EC2-9606-9A9AC6CD1D22}" dt="2025-11-24T14:33:53.619" v="9154" actId="164"/>
          <ac:picMkLst>
            <pc:docMk/>
            <pc:sldMk cId="1821755839" sldId="274"/>
            <ac:picMk id="80" creationId="{FEC09453-8329-B943-E8CD-D18A9746E3DE}"/>
          </ac:picMkLst>
        </pc:picChg>
        <pc:picChg chg="mod">
          <ac:chgData name="Jean-Yves Vuillequez" userId="e7fac481abea6bd0" providerId="LiveId" clId="{79E365E8-22BC-4EC2-9606-9A9AC6CD1D22}" dt="2025-11-24T11:15:36.398" v="8286" actId="571"/>
          <ac:picMkLst>
            <pc:docMk/>
            <pc:sldMk cId="1821755839" sldId="274"/>
            <ac:picMk id="83" creationId="{98F38E63-7956-4830-D851-BEFE1B62BA8D}"/>
          </ac:picMkLst>
        </pc:picChg>
        <pc:picChg chg="add mod topLvl">
          <ac:chgData name="Jean-Yves Vuillequez" userId="e7fac481abea6bd0" providerId="LiveId" clId="{79E365E8-22BC-4EC2-9606-9A9AC6CD1D22}" dt="2025-11-24T14:33:03.819" v="9147" actId="164"/>
          <ac:picMkLst>
            <pc:docMk/>
            <pc:sldMk cId="1821755839" sldId="274"/>
            <ac:picMk id="107" creationId="{9E201599-7D6B-4671-395A-AB9C1CE55DB4}"/>
          </ac:picMkLst>
        </pc:picChg>
        <pc:picChg chg="add mod topLvl">
          <ac:chgData name="Jean-Yves Vuillequez" userId="e7fac481abea6bd0" providerId="LiveId" clId="{79E365E8-22BC-4EC2-9606-9A9AC6CD1D22}" dt="2025-11-24T14:33:03.819" v="9147" actId="164"/>
          <ac:picMkLst>
            <pc:docMk/>
            <pc:sldMk cId="1821755839" sldId="274"/>
            <ac:picMk id="116" creationId="{B7DCCBAF-8A38-3C4F-0798-30A393D5D283}"/>
          </ac:picMkLst>
        </pc:picChg>
        <pc:picChg chg="add mod">
          <ac:chgData name="Jean-Yves Vuillequez" userId="e7fac481abea6bd0" providerId="LiveId" clId="{79E365E8-22BC-4EC2-9606-9A9AC6CD1D22}" dt="2025-11-24T14:33:03.819" v="9147" actId="164"/>
          <ac:picMkLst>
            <pc:docMk/>
            <pc:sldMk cId="1821755839" sldId="274"/>
            <ac:picMk id="117" creationId="{B3747ED9-0378-A202-7151-54782D96CF66}"/>
          </ac:picMkLst>
        </pc:picChg>
        <pc:picChg chg="add mod">
          <ac:chgData name="Jean-Yves Vuillequez" userId="e7fac481abea6bd0" providerId="LiveId" clId="{79E365E8-22BC-4EC2-9606-9A9AC6CD1D22}" dt="2025-11-24T15:06:23.612" v="9207" actId="732"/>
          <ac:picMkLst>
            <pc:docMk/>
            <pc:sldMk cId="1821755839" sldId="274"/>
            <ac:picMk id="127" creationId="{0DF6E305-58E0-10D9-0E90-7E26126193AF}"/>
          </ac:picMkLst>
        </pc:picChg>
        <pc:picChg chg="add mod topLvl">
          <ac:chgData name="Jean-Yves Vuillequez" userId="e7fac481abea6bd0" providerId="LiveId" clId="{79E365E8-22BC-4EC2-9606-9A9AC6CD1D22}" dt="2025-11-22T18:31:07.116" v="7713" actId="1035"/>
          <ac:picMkLst>
            <pc:docMk/>
            <pc:sldMk cId="1821755839" sldId="274"/>
            <ac:picMk id="1026" creationId="{923FE2F2-F305-A7CE-975B-2A2BA912E4B7}"/>
          </ac:picMkLst>
        </pc:picChg>
        <pc:picChg chg="add mod topLvl">
          <ac:chgData name="Jean-Yves Vuillequez" userId="e7fac481abea6bd0" providerId="LiveId" clId="{79E365E8-22BC-4EC2-9606-9A9AC6CD1D22}" dt="2025-11-22T18:31:07.116" v="7713" actId="1035"/>
          <ac:picMkLst>
            <pc:docMk/>
            <pc:sldMk cId="1821755839" sldId="274"/>
            <ac:picMk id="1028" creationId="{D0C03EA7-EAD6-1A33-21AE-920B9121582F}"/>
          </ac:picMkLst>
        </pc:picChg>
        <pc:picChg chg="add mod topLvl">
          <ac:chgData name="Jean-Yves Vuillequez" userId="e7fac481abea6bd0" providerId="LiveId" clId="{79E365E8-22BC-4EC2-9606-9A9AC6CD1D22}" dt="2025-11-24T15:06:23.612" v="9207" actId="732"/>
          <ac:picMkLst>
            <pc:docMk/>
            <pc:sldMk cId="1821755839" sldId="274"/>
            <ac:picMk id="1030" creationId="{2941D76B-6840-C572-907F-F3680B66EBF7}"/>
          </ac:picMkLst>
        </pc:picChg>
        <pc:picChg chg="add mod">
          <ac:chgData name="Jean-Yves Vuillequez" userId="e7fac481abea6bd0" providerId="LiveId" clId="{79E365E8-22BC-4EC2-9606-9A9AC6CD1D22}" dt="2025-11-24T15:06:23.612" v="9207" actId="732"/>
          <ac:picMkLst>
            <pc:docMk/>
            <pc:sldMk cId="1821755839" sldId="274"/>
            <ac:picMk id="1033" creationId="{FD816D59-77CA-1E04-DAC5-C8410FAC6198}"/>
          </ac:picMkLst>
        </pc:picChg>
        <pc:picChg chg="add mod topLvl">
          <ac:chgData name="Jean-Yves Vuillequez" userId="e7fac481abea6bd0" providerId="LiveId" clId="{79E365E8-22BC-4EC2-9606-9A9AC6CD1D22}" dt="2025-11-24T14:42:18.867" v="9159" actId="164"/>
          <ac:picMkLst>
            <pc:docMk/>
            <pc:sldMk cId="1821755839" sldId="274"/>
            <ac:picMk id="1034" creationId="{748B16F9-6C53-91C1-4712-424BF6CE8989}"/>
          </ac:picMkLst>
        </pc:picChg>
        <pc:picChg chg="add mod">
          <ac:chgData name="Jean-Yves Vuillequez" userId="e7fac481abea6bd0" providerId="LiveId" clId="{79E365E8-22BC-4EC2-9606-9A9AC6CD1D22}" dt="2025-11-24T10:57:22.450" v="8107" actId="1076"/>
          <ac:picMkLst>
            <pc:docMk/>
            <pc:sldMk cId="1821755839" sldId="274"/>
            <ac:picMk id="1036" creationId="{135630BC-F5F0-17C1-438A-A312C16997F8}"/>
          </ac:picMkLst>
        </pc:picChg>
        <pc:picChg chg="add mod">
          <ac:chgData name="Jean-Yves Vuillequez" userId="e7fac481abea6bd0" providerId="LiveId" clId="{79E365E8-22BC-4EC2-9606-9A9AC6CD1D22}" dt="2025-11-24T10:41:03.494" v="8014" actId="1076"/>
          <ac:picMkLst>
            <pc:docMk/>
            <pc:sldMk cId="1821755839" sldId="274"/>
            <ac:picMk id="1038" creationId="{1B3822DD-A0E9-A37F-0DE9-40781F1C3DF4}"/>
          </ac:picMkLst>
        </pc:picChg>
        <pc:picChg chg="add mod topLvl">
          <ac:chgData name="Jean-Yves Vuillequez" userId="e7fac481abea6bd0" providerId="LiveId" clId="{79E365E8-22BC-4EC2-9606-9A9AC6CD1D22}" dt="2025-11-24T14:43:38.162" v="9166" actId="164"/>
          <ac:picMkLst>
            <pc:docMk/>
            <pc:sldMk cId="1821755839" sldId="274"/>
            <ac:picMk id="2052" creationId="{FCCA093A-E48A-7B59-31BE-E1F8F80AD69D}"/>
          </ac:picMkLst>
        </pc:picChg>
        <pc:picChg chg="add mod">
          <ac:chgData name="Jean-Yves Vuillequez" userId="e7fac481abea6bd0" providerId="LiveId" clId="{79E365E8-22BC-4EC2-9606-9A9AC6CD1D22}" dt="2025-11-24T14:42:18.867" v="9159" actId="164"/>
          <ac:picMkLst>
            <pc:docMk/>
            <pc:sldMk cId="1821755839" sldId="274"/>
            <ac:picMk id="2054" creationId="{A2294E8E-D08B-505D-5B9D-D8788A9CD32B}"/>
          </ac:picMkLst>
        </pc:picChg>
        <pc:picChg chg="add mod">
          <ac:chgData name="Jean-Yves Vuillequez" userId="e7fac481abea6bd0" providerId="LiveId" clId="{79E365E8-22BC-4EC2-9606-9A9AC6CD1D22}" dt="2025-11-24T11:29:41.163" v="8310" actId="1036"/>
          <ac:picMkLst>
            <pc:docMk/>
            <pc:sldMk cId="1821755839" sldId="274"/>
            <ac:picMk id="2068" creationId="{9336168E-33DE-2E2C-3F3A-3E4FC0819D15}"/>
          </ac:picMkLst>
        </pc:picChg>
        <pc:cxnChg chg="add mod">
          <ac:chgData name="Jean-Yves Vuillequez" userId="e7fac481abea6bd0" providerId="LiveId" clId="{79E365E8-22BC-4EC2-9606-9A9AC6CD1D22}" dt="2025-11-24T15:07:08.350" v="9225" actId="1035"/>
          <ac:cxnSpMkLst>
            <pc:docMk/>
            <pc:sldMk cId="1821755839" sldId="274"/>
            <ac:cxnSpMk id="6" creationId="{804A8FE7-27C3-4C54-36F8-6A8C0900C5DA}"/>
          </ac:cxnSpMkLst>
        </pc:cxnChg>
        <pc:cxnChg chg="add mod">
          <ac:chgData name="Jean-Yves Vuillequez" userId="e7fac481abea6bd0" providerId="LiveId" clId="{79E365E8-22BC-4EC2-9606-9A9AC6CD1D22}" dt="2025-11-22T18:26:55.253" v="7703" actId="1582"/>
          <ac:cxnSpMkLst>
            <pc:docMk/>
            <pc:sldMk cId="1821755839" sldId="274"/>
            <ac:cxnSpMk id="10" creationId="{A34EFFD9-2B7F-223F-36C3-4CCC46291479}"/>
          </ac:cxnSpMkLst>
        </pc:cxnChg>
        <pc:cxnChg chg="add mod">
          <ac:chgData name="Jean-Yves Vuillequez" userId="e7fac481abea6bd0" providerId="LiveId" clId="{79E365E8-22BC-4EC2-9606-9A9AC6CD1D22}" dt="2025-11-24T15:06:41.662" v="9216" actId="14100"/>
          <ac:cxnSpMkLst>
            <pc:docMk/>
            <pc:sldMk cId="1821755839" sldId="274"/>
            <ac:cxnSpMk id="11" creationId="{D8A48580-543E-68C9-355D-6C2F58EACB96}"/>
          </ac:cxnSpMkLst>
        </pc:cxnChg>
        <pc:cxnChg chg="add mod">
          <ac:chgData name="Jean-Yves Vuillequez" userId="e7fac481abea6bd0" providerId="LiveId" clId="{79E365E8-22BC-4EC2-9606-9A9AC6CD1D22}" dt="2025-11-24T11:11:54.035" v="8274" actId="14100"/>
          <ac:cxnSpMkLst>
            <pc:docMk/>
            <pc:sldMk cId="1821755839" sldId="274"/>
            <ac:cxnSpMk id="17" creationId="{E363E85D-958E-F6A6-C279-98695543B49C}"/>
          </ac:cxnSpMkLst>
        </pc:cxnChg>
        <pc:cxnChg chg="add mod">
          <ac:chgData name="Jean-Yves Vuillequez" userId="e7fac481abea6bd0" providerId="LiveId" clId="{79E365E8-22BC-4EC2-9606-9A9AC6CD1D22}" dt="2025-11-24T11:11:43.683" v="8272" actId="1036"/>
          <ac:cxnSpMkLst>
            <pc:docMk/>
            <pc:sldMk cId="1821755839" sldId="274"/>
            <ac:cxnSpMk id="19" creationId="{7965C0EE-9642-2EA9-734C-AF9138078030}"/>
          </ac:cxnSpMkLst>
        </pc:cxnChg>
        <pc:cxnChg chg="add mod">
          <ac:chgData name="Jean-Yves Vuillequez" userId="e7fac481abea6bd0" providerId="LiveId" clId="{79E365E8-22BC-4EC2-9606-9A9AC6CD1D22}" dt="2025-11-22T18:19:13.006" v="7656" actId="108"/>
          <ac:cxnSpMkLst>
            <pc:docMk/>
            <pc:sldMk cId="1821755839" sldId="274"/>
            <ac:cxnSpMk id="24" creationId="{9AD6B91C-AEA0-8BCF-42B4-76BEC72FDE00}"/>
          </ac:cxnSpMkLst>
        </pc:cxnChg>
        <pc:cxnChg chg="add del mod">
          <ac:chgData name="Jean-Yves Vuillequez" userId="e7fac481abea6bd0" providerId="LiveId" clId="{79E365E8-22BC-4EC2-9606-9A9AC6CD1D22}" dt="2025-11-24T10:58:22.172" v="8149" actId="478"/>
          <ac:cxnSpMkLst>
            <pc:docMk/>
            <pc:sldMk cId="1821755839" sldId="274"/>
            <ac:cxnSpMk id="27" creationId="{10B31F45-EE59-3B06-0BB0-9F63BE518A6D}"/>
          </ac:cxnSpMkLst>
        </pc:cxnChg>
        <pc:cxnChg chg="add mod">
          <ac:chgData name="Jean-Yves Vuillequez" userId="e7fac481abea6bd0" providerId="LiveId" clId="{79E365E8-22BC-4EC2-9606-9A9AC6CD1D22}" dt="2025-11-20T20:26:59.699" v="5173" actId="164"/>
          <ac:cxnSpMkLst>
            <pc:docMk/>
            <pc:sldMk cId="1821755839" sldId="274"/>
            <ac:cxnSpMk id="28" creationId="{66A68388-D1A7-6AC6-5F1F-65E1A6494D4A}"/>
          </ac:cxnSpMkLst>
        </pc:cxnChg>
        <pc:cxnChg chg="add mod">
          <ac:chgData name="Jean-Yves Vuillequez" userId="e7fac481abea6bd0" providerId="LiveId" clId="{79E365E8-22BC-4EC2-9606-9A9AC6CD1D22}" dt="2025-11-22T18:17:26.646" v="7623" actId="1076"/>
          <ac:cxnSpMkLst>
            <pc:docMk/>
            <pc:sldMk cId="1821755839" sldId="274"/>
            <ac:cxnSpMk id="29" creationId="{2F5C326A-12BF-B849-9176-2CB67D7A7ED9}"/>
          </ac:cxnSpMkLst>
        </pc:cxnChg>
        <pc:cxnChg chg="add mod topLvl">
          <ac:chgData name="Jean-Yves Vuillequez" userId="e7fac481abea6bd0" providerId="LiveId" clId="{79E365E8-22BC-4EC2-9606-9A9AC6CD1D22}" dt="2025-11-24T14:28:52.263" v="9114" actId="164"/>
          <ac:cxnSpMkLst>
            <pc:docMk/>
            <pc:sldMk cId="1821755839" sldId="274"/>
            <ac:cxnSpMk id="30" creationId="{DD9C7B50-C6F5-7260-C61A-2CAE5E4C0BF7}"/>
          </ac:cxnSpMkLst>
        </pc:cxnChg>
        <pc:cxnChg chg="add mod">
          <ac:chgData name="Jean-Yves Vuillequez" userId="e7fac481abea6bd0" providerId="LiveId" clId="{79E365E8-22BC-4EC2-9606-9A9AC6CD1D22}" dt="2025-11-24T11:29:41.163" v="8310" actId="1036"/>
          <ac:cxnSpMkLst>
            <pc:docMk/>
            <pc:sldMk cId="1821755839" sldId="274"/>
            <ac:cxnSpMk id="84" creationId="{9FB5173D-B04A-5921-8DF1-AA3A6807A99D}"/>
          </ac:cxnSpMkLst>
        </pc:cxnChg>
        <pc:cxnChg chg="add mod ord topLvl">
          <ac:chgData name="Jean-Yves Vuillequez" userId="e7fac481abea6bd0" providerId="LiveId" clId="{79E365E8-22BC-4EC2-9606-9A9AC6CD1D22}" dt="2025-11-24T10:41:01.075" v="8012" actId="1076"/>
          <ac:cxnSpMkLst>
            <pc:docMk/>
            <pc:sldMk cId="1821755839" sldId="274"/>
            <ac:cxnSpMk id="108" creationId="{8FC538F3-E888-6C1B-940B-D6B968D8FCEE}"/>
          </ac:cxnSpMkLst>
        </pc:cxnChg>
        <pc:cxnChg chg="add mod">
          <ac:chgData name="Jean-Yves Vuillequez" userId="e7fac481abea6bd0" providerId="LiveId" clId="{79E365E8-22BC-4EC2-9606-9A9AC6CD1D22}" dt="2025-11-22T18:23:16.737" v="7679" actId="14100"/>
          <ac:cxnSpMkLst>
            <pc:docMk/>
            <pc:sldMk cId="1821755839" sldId="274"/>
            <ac:cxnSpMk id="1029" creationId="{0E52F53C-5DBE-6D5C-C0A2-D6081CFAB7CB}"/>
          </ac:cxnSpMkLst>
        </pc:cxnChg>
        <pc:cxnChg chg="add mod">
          <ac:chgData name="Jean-Yves Vuillequez" userId="e7fac481abea6bd0" providerId="LiveId" clId="{79E365E8-22BC-4EC2-9606-9A9AC6CD1D22}" dt="2025-11-24T10:41:01.075" v="8012" actId="1076"/>
          <ac:cxnSpMkLst>
            <pc:docMk/>
            <pc:sldMk cId="1821755839" sldId="274"/>
            <ac:cxnSpMk id="1046" creationId="{F59A3777-3D90-7CA7-F89E-8874DA5F6283}"/>
          </ac:cxnSpMkLst>
        </pc:cxnChg>
        <pc:cxnChg chg="add mod">
          <ac:chgData name="Jean-Yves Vuillequez" userId="e7fac481abea6bd0" providerId="LiveId" clId="{79E365E8-22BC-4EC2-9606-9A9AC6CD1D22}" dt="2025-11-22T18:22:29.522" v="7678" actId="208"/>
          <ac:cxnSpMkLst>
            <pc:docMk/>
            <pc:sldMk cId="1821755839" sldId="274"/>
            <ac:cxnSpMk id="1062" creationId="{0CF073E9-1859-B299-0281-F152BD635678}"/>
          </ac:cxnSpMkLst>
        </pc:cxnChg>
        <pc:cxnChg chg="add mod">
          <ac:chgData name="Jean-Yves Vuillequez" userId="e7fac481abea6bd0" providerId="LiveId" clId="{79E365E8-22BC-4EC2-9606-9A9AC6CD1D22}" dt="2025-11-24T11:12:43.152" v="8278" actId="208"/>
          <ac:cxnSpMkLst>
            <pc:docMk/>
            <pc:sldMk cId="1821755839" sldId="274"/>
            <ac:cxnSpMk id="1068" creationId="{3FF98031-1DCE-7770-7F38-10F134A37AB2}"/>
          </ac:cxnSpMkLst>
        </pc:cxnChg>
        <pc:cxnChg chg="add mod">
          <ac:chgData name="Jean-Yves Vuillequez" userId="e7fac481abea6bd0" providerId="LiveId" clId="{79E365E8-22BC-4EC2-9606-9A9AC6CD1D22}" dt="2025-11-24T11:10:35.885" v="8248" actId="108"/>
          <ac:cxnSpMkLst>
            <pc:docMk/>
            <pc:sldMk cId="1821755839" sldId="274"/>
            <ac:cxnSpMk id="1075" creationId="{EB70B985-2508-613E-3824-FAD3BB6966AC}"/>
          </ac:cxnSpMkLst>
        </pc:cxnChg>
        <pc:cxnChg chg="add mod">
          <ac:chgData name="Jean-Yves Vuillequez" userId="e7fac481abea6bd0" providerId="LiveId" clId="{79E365E8-22BC-4EC2-9606-9A9AC6CD1D22}" dt="2025-11-24T11:29:41.163" v="8310" actId="1036"/>
          <ac:cxnSpMkLst>
            <pc:docMk/>
            <pc:sldMk cId="1821755839" sldId="274"/>
            <ac:cxnSpMk id="2101" creationId="{47334CC6-EC52-DED0-C7E9-A5E77BF2B99A}"/>
          </ac:cxnSpMkLst>
        </pc:cxnChg>
      </pc:sldChg>
      <pc:sldChg chg="addSp delSp modSp add mod ord">
        <pc:chgData name="Jean-Yves Vuillequez" userId="e7fac481abea6bd0" providerId="LiveId" clId="{79E365E8-22BC-4EC2-9606-9A9AC6CD1D22}" dt="2025-11-20T16:41:43.422" v="4740" actId="113"/>
        <pc:sldMkLst>
          <pc:docMk/>
          <pc:sldMk cId="4088050223" sldId="275"/>
        </pc:sldMkLst>
        <pc:spChg chg="add mod">
          <ac:chgData name="Jean-Yves Vuillequez" userId="e7fac481abea6bd0" providerId="LiveId" clId="{79E365E8-22BC-4EC2-9606-9A9AC6CD1D22}" dt="2025-11-20T16:11:43.034" v="4634" actId="948"/>
          <ac:spMkLst>
            <pc:docMk/>
            <pc:sldMk cId="4088050223" sldId="275"/>
            <ac:spMk id="4" creationId="{9EF8D937-D220-A74B-8191-12E681FE1A08}"/>
          </ac:spMkLst>
        </pc:spChg>
        <pc:spChg chg="mod">
          <ac:chgData name="Jean-Yves Vuillequez" userId="e7fac481abea6bd0" providerId="LiveId" clId="{79E365E8-22BC-4EC2-9606-9A9AC6CD1D22}" dt="2025-11-20T16:41:43.422" v="4740" actId="113"/>
          <ac:spMkLst>
            <pc:docMk/>
            <pc:sldMk cId="4088050223" sldId="275"/>
            <ac:spMk id="96" creationId="{CFE260F2-EC75-DDF8-CE55-329FB5D8E4C4}"/>
          </ac:spMkLst>
        </pc:spChg>
      </pc:sldChg>
      <pc:sldChg chg="addSp delSp modSp mod addAnim delAnim modAnim modNotesTx">
        <pc:chgData name="Jean-Yves Vuillequez" userId="e7fac481abea6bd0" providerId="LiveId" clId="{79E365E8-22BC-4EC2-9606-9A9AC6CD1D22}" dt="2025-11-20T20:03:48.943" v="4847"/>
        <pc:sldMkLst>
          <pc:docMk/>
          <pc:sldMk cId="406580661" sldId="286"/>
        </pc:sldMkLst>
        <pc:spChg chg="add mod">
          <ac:chgData name="Jean-Yves Vuillequez" userId="e7fac481abea6bd0" providerId="LiveId" clId="{79E365E8-22BC-4EC2-9606-9A9AC6CD1D22}" dt="2025-11-20T20:01:17.573" v="4830" actId="113"/>
          <ac:spMkLst>
            <pc:docMk/>
            <pc:sldMk cId="406580661" sldId="286"/>
            <ac:spMk id="3" creationId="{E62B04DD-611C-26E7-F33B-2490F943666E}"/>
          </ac:spMkLst>
        </pc:spChg>
        <pc:spChg chg="add mod">
          <ac:chgData name="Jean-Yves Vuillequez" userId="e7fac481abea6bd0" providerId="LiveId" clId="{79E365E8-22BC-4EC2-9606-9A9AC6CD1D22}" dt="2025-11-20T14:11:45.501" v="3566" actId="1076"/>
          <ac:spMkLst>
            <pc:docMk/>
            <pc:sldMk cId="406580661" sldId="286"/>
            <ac:spMk id="5" creationId="{70346AF7-2EF1-3620-DDC0-3FB0A4344A61}"/>
          </ac:spMkLst>
        </pc:spChg>
        <pc:spChg chg="add mod">
          <ac:chgData name="Jean-Yves Vuillequez" userId="e7fac481abea6bd0" providerId="LiveId" clId="{79E365E8-22BC-4EC2-9606-9A9AC6CD1D22}" dt="2025-11-20T20:01:28.181" v="4837" actId="113"/>
          <ac:spMkLst>
            <pc:docMk/>
            <pc:sldMk cId="406580661" sldId="286"/>
            <ac:spMk id="6" creationId="{EECDC86C-FCEE-561B-5E32-81BAAA77D281}"/>
          </ac:spMkLst>
        </pc:spChg>
        <pc:spChg chg="add mod">
          <ac:chgData name="Jean-Yves Vuillequez" userId="e7fac481abea6bd0" providerId="LiveId" clId="{79E365E8-22BC-4EC2-9606-9A9AC6CD1D22}" dt="2025-11-20T16:49:28.425" v="4780" actId="1076"/>
          <ac:spMkLst>
            <pc:docMk/>
            <pc:sldMk cId="406580661" sldId="286"/>
            <ac:spMk id="7" creationId="{5B604FB2-0DB7-F88D-245F-B97935413119}"/>
          </ac:spMkLst>
        </pc:spChg>
        <pc:spChg chg="add mod">
          <ac:chgData name="Jean-Yves Vuillequez" userId="e7fac481abea6bd0" providerId="LiveId" clId="{79E365E8-22BC-4EC2-9606-9A9AC6CD1D22}" dt="2025-11-20T20:01:06.610" v="4829" actId="404"/>
          <ac:spMkLst>
            <pc:docMk/>
            <pc:sldMk cId="406580661" sldId="286"/>
            <ac:spMk id="8" creationId="{9642715D-CAE4-8BA3-47DD-C9EF6EBB8572}"/>
          </ac:spMkLst>
        </pc:spChg>
        <pc:spChg chg="add mod">
          <ac:chgData name="Jean-Yves Vuillequez" userId="e7fac481abea6bd0" providerId="LiveId" clId="{79E365E8-22BC-4EC2-9606-9A9AC6CD1D22}" dt="2025-11-20T14:16:41.205" v="3597" actId="20577"/>
          <ac:spMkLst>
            <pc:docMk/>
            <pc:sldMk cId="406580661" sldId="286"/>
            <ac:spMk id="9" creationId="{C0AFC55C-7B26-1A33-6493-F9AF2D0F07CD}"/>
          </ac:spMkLst>
        </pc:spChg>
        <pc:spChg chg="add mod ord">
          <ac:chgData name="Jean-Yves Vuillequez" userId="e7fac481abea6bd0" providerId="LiveId" clId="{79E365E8-22BC-4EC2-9606-9A9AC6CD1D22}" dt="2025-11-20T14:11:57.466" v="3568" actId="571"/>
          <ac:spMkLst>
            <pc:docMk/>
            <pc:sldMk cId="406580661" sldId="286"/>
            <ac:spMk id="12" creationId="{C022C94F-050F-AB01-28C1-2AD03599D414}"/>
          </ac:spMkLst>
        </pc:spChg>
        <pc:spChg chg="add mod">
          <ac:chgData name="Jean-Yves Vuillequez" userId="e7fac481abea6bd0" providerId="LiveId" clId="{79E365E8-22BC-4EC2-9606-9A9AC6CD1D22}" dt="2025-11-20T16:48:03.372" v="4774" actId="20577"/>
          <ac:spMkLst>
            <pc:docMk/>
            <pc:sldMk cId="406580661" sldId="286"/>
            <ac:spMk id="14" creationId="{2FD38D0D-A22A-3A3C-C242-55050E7F3342}"/>
          </ac:spMkLst>
        </pc:spChg>
        <pc:spChg chg="mod topLvl">
          <ac:chgData name="Jean-Yves Vuillequez" userId="e7fac481abea6bd0" providerId="LiveId" clId="{79E365E8-22BC-4EC2-9606-9A9AC6CD1D22}" dt="2025-11-20T16:49:21.820" v="4776" actId="164"/>
          <ac:spMkLst>
            <pc:docMk/>
            <pc:sldMk cId="406580661" sldId="286"/>
            <ac:spMk id="18" creationId="{C17A729F-F9AB-A73C-CEFD-D87C2948A123}"/>
          </ac:spMkLst>
        </pc:spChg>
        <pc:spChg chg="add mod">
          <ac:chgData name="Jean-Yves Vuillequez" userId="e7fac481abea6bd0" providerId="LiveId" clId="{79E365E8-22BC-4EC2-9606-9A9AC6CD1D22}" dt="2025-11-20T16:49:21.820" v="4776" actId="164"/>
          <ac:spMkLst>
            <pc:docMk/>
            <pc:sldMk cId="406580661" sldId="286"/>
            <ac:spMk id="30" creationId="{717391EF-3678-1116-53EE-765DF8F95C9C}"/>
          </ac:spMkLst>
        </pc:spChg>
        <pc:spChg chg="mod topLvl">
          <ac:chgData name="Jean-Yves Vuillequez" userId="e7fac481abea6bd0" providerId="LiveId" clId="{79E365E8-22BC-4EC2-9606-9A9AC6CD1D22}" dt="2025-11-20T16:49:15.530" v="4775" actId="164"/>
          <ac:spMkLst>
            <pc:docMk/>
            <pc:sldMk cId="406580661" sldId="286"/>
            <ac:spMk id="36" creationId="{D67E0D0C-C631-6E3B-A20F-F6A59723BAE6}"/>
          </ac:spMkLst>
        </pc:spChg>
        <pc:spChg chg="add mod">
          <ac:chgData name="Jean-Yves Vuillequez" userId="e7fac481abea6bd0" providerId="LiveId" clId="{79E365E8-22BC-4EC2-9606-9A9AC6CD1D22}" dt="2025-11-20T16:46:47.881" v="4766" actId="1038"/>
          <ac:spMkLst>
            <pc:docMk/>
            <pc:sldMk cId="406580661" sldId="286"/>
            <ac:spMk id="43" creationId="{889E2712-F3EE-1CE7-817F-EE37ED7B2818}"/>
          </ac:spMkLst>
        </pc:spChg>
        <pc:spChg chg="add mod">
          <ac:chgData name="Jean-Yves Vuillequez" userId="e7fac481abea6bd0" providerId="LiveId" clId="{79E365E8-22BC-4EC2-9606-9A9AC6CD1D22}" dt="2025-11-20T14:31:58.077" v="3700" actId="1076"/>
          <ac:spMkLst>
            <pc:docMk/>
            <pc:sldMk cId="406580661" sldId="286"/>
            <ac:spMk id="44" creationId="{52DAE273-297D-B78E-8D7A-2AA631E57226}"/>
          </ac:spMkLst>
        </pc:spChg>
        <pc:spChg chg="mod">
          <ac:chgData name="Jean-Yves Vuillequez" userId="e7fac481abea6bd0" providerId="LiveId" clId="{79E365E8-22BC-4EC2-9606-9A9AC6CD1D22}" dt="2025-11-20T08:33:31.466" v="346" actId="113"/>
          <ac:spMkLst>
            <pc:docMk/>
            <pc:sldMk cId="406580661" sldId="286"/>
            <ac:spMk id="70" creationId="{6C332C7A-0C1B-7002-DD8F-E4EB26F3199D}"/>
          </ac:spMkLst>
        </pc:spChg>
        <pc:grpChg chg="add mod">
          <ac:chgData name="Jean-Yves Vuillequez" userId="e7fac481abea6bd0" providerId="LiveId" clId="{79E365E8-22BC-4EC2-9606-9A9AC6CD1D22}" dt="2025-11-20T16:49:15.530" v="4775" actId="164"/>
          <ac:grpSpMkLst>
            <pc:docMk/>
            <pc:sldMk cId="406580661" sldId="286"/>
            <ac:grpSpMk id="2" creationId="{E67CEDCE-6321-C0A9-D055-67F795430912}"/>
          </ac:grpSpMkLst>
        </pc:grpChg>
        <pc:grpChg chg="add mod">
          <ac:chgData name="Jean-Yves Vuillequez" userId="e7fac481abea6bd0" providerId="LiveId" clId="{79E365E8-22BC-4EC2-9606-9A9AC6CD1D22}" dt="2025-11-20T16:49:30.082" v="4782" actId="1076"/>
          <ac:grpSpMkLst>
            <pc:docMk/>
            <pc:sldMk cId="406580661" sldId="286"/>
            <ac:grpSpMk id="4" creationId="{EED4DECD-AB82-3770-D867-F5E3DC0F46C6}"/>
          </ac:grpSpMkLst>
        </pc:grpChg>
        <pc:grpChg chg="add mod">
          <ac:chgData name="Jean-Yves Vuillequez" userId="e7fac481abea6bd0" providerId="LiveId" clId="{79E365E8-22BC-4EC2-9606-9A9AC6CD1D22}" dt="2025-11-20T16:49:24.665" v="4778" actId="1076"/>
          <ac:grpSpMkLst>
            <pc:docMk/>
            <pc:sldMk cId="406580661" sldId="286"/>
            <ac:grpSpMk id="13" creationId="{4F2C3D66-D0D7-A86C-2848-AD50FAA4BBE5}"/>
          </ac:grpSpMkLst>
        </pc:grpChg>
        <pc:picChg chg="add mod">
          <ac:chgData name="Jean-Yves Vuillequez" userId="e7fac481abea6bd0" providerId="LiveId" clId="{79E365E8-22BC-4EC2-9606-9A9AC6CD1D22}" dt="2025-11-20T14:11:57.466" v="3568" actId="571"/>
          <ac:picMkLst>
            <pc:docMk/>
            <pc:sldMk cId="406580661" sldId="286"/>
            <ac:picMk id="11" creationId="{2D31D0A9-EF5E-70FA-7828-1FD6A1E4CECA}"/>
          </ac:picMkLst>
        </pc:picChg>
        <pc:picChg chg="add mod">
          <ac:chgData name="Jean-Yves Vuillequez" userId="e7fac481abea6bd0" providerId="LiveId" clId="{79E365E8-22BC-4EC2-9606-9A9AC6CD1D22}" dt="2025-11-20T16:49:15.530" v="4775" actId="164"/>
          <ac:picMkLst>
            <pc:docMk/>
            <pc:sldMk cId="406580661" sldId="286"/>
            <ac:picMk id="39" creationId="{9A15F92F-8AF9-9A60-52D8-D7970DAB78E9}"/>
          </ac:picMkLst>
        </pc:picChg>
      </pc:sldChg>
      <pc:sldChg chg="addSp delSp modSp add mod ord modAnim">
        <pc:chgData name="Jean-Yves Vuillequez" userId="e7fac481abea6bd0" providerId="LiveId" clId="{79E365E8-22BC-4EC2-9606-9A9AC6CD1D22}" dt="2025-11-25T09:33:18.885" v="9545"/>
        <pc:sldMkLst>
          <pc:docMk/>
          <pc:sldMk cId="3647836335" sldId="287"/>
        </pc:sldMkLst>
        <pc:spChg chg="mod">
          <ac:chgData name="Jean-Yves Vuillequez" userId="e7fac481abea6bd0" providerId="LiveId" clId="{79E365E8-22BC-4EC2-9606-9A9AC6CD1D22}" dt="2025-11-24T15:42:47.576" v="9435" actId="1076"/>
          <ac:spMkLst>
            <pc:docMk/>
            <pc:sldMk cId="3647836335" sldId="287"/>
            <ac:spMk id="4" creationId="{A5620247-49B7-3C5A-F47B-760300A2EB3C}"/>
          </ac:spMkLst>
        </pc:spChg>
        <pc:spChg chg="add mod">
          <ac:chgData name="Jean-Yves Vuillequez" userId="e7fac481abea6bd0" providerId="LiveId" clId="{79E365E8-22BC-4EC2-9606-9A9AC6CD1D22}" dt="2025-11-24T15:42:44.380" v="9434" actId="1076"/>
          <ac:spMkLst>
            <pc:docMk/>
            <pc:sldMk cId="3647836335" sldId="287"/>
            <ac:spMk id="5" creationId="{1877B16D-43E1-D8A2-6CBB-699281489860}"/>
          </ac:spMkLst>
        </pc:spChg>
        <pc:spChg chg="add mod">
          <ac:chgData name="Jean-Yves Vuillequez" userId="e7fac481abea6bd0" providerId="LiveId" clId="{79E365E8-22BC-4EC2-9606-9A9AC6CD1D22}" dt="2025-11-24T15:42:05.689" v="9420" actId="14100"/>
          <ac:spMkLst>
            <pc:docMk/>
            <pc:sldMk cId="3647836335" sldId="287"/>
            <ac:spMk id="6" creationId="{29FB1499-A171-6144-AABD-0D25B6F5E06F}"/>
          </ac:spMkLst>
        </pc:spChg>
        <pc:spChg chg="add mod">
          <ac:chgData name="Jean-Yves Vuillequez" userId="e7fac481abea6bd0" providerId="LiveId" clId="{79E365E8-22BC-4EC2-9606-9A9AC6CD1D22}" dt="2025-11-24T15:42:12.060" v="9422" actId="14100"/>
          <ac:spMkLst>
            <pc:docMk/>
            <pc:sldMk cId="3647836335" sldId="287"/>
            <ac:spMk id="7" creationId="{FE1AD29E-F0C4-AB85-1B97-2B116EDF3685}"/>
          </ac:spMkLst>
        </pc:spChg>
        <pc:spChg chg="add mod">
          <ac:chgData name="Jean-Yves Vuillequez" userId="e7fac481abea6bd0" providerId="LiveId" clId="{79E365E8-22BC-4EC2-9606-9A9AC6CD1D22}" dt="2025-11-24T15:42:16.814" v="9423" actId="14100"/>
          <ac:spMkLst>
            <pc:docMk/>
            <pc:sldMk cId="3647836335" sldId="287"/>
            <ac:spMk id="8" creationId="{FFAA5FC3-4442-F0CD-2CEC-F6B1FFBCF1F2}"/>
          </ac:spMkLst>
        </pc:spChg>
        <pc:spChg chg="add mod">
          <ac:chgData name="Jean-Yves Vuillequez" userId="e7fac481abea6bd0" providerId="LiveId" clId="{79E365E8-22BC-4EC2-9606-9A9AC6CD1D22}" dt="2025-11-24T15:42:29.940" v="9430" actId="14100"/>
          <ac:spMkLst>
            <pc:docMk/>
            <pc:sldMk cId="3647836335" sldId="287"/>
            <ac:spMk id="9" creationId="{F61F0C2E-13CA-D614-0867-5C215EF2BD6C}"/>
          </ac:spMkLst>
        </pc:spChg>
        <pc:spChg chg="add mod ord">
          <ac:chgData name="Jean-Yves Vuillequez" userId="e7fac481abea6bd0" providerId="LiveId" clId="{79E365E8-22BC-4EC2-9606-9A9AC6CD1D22}" dt="2025-11-20T14:40:08.325" v="3828" actId="164"/>
          <ac:spMkLst>
            <pc:docMk/>
            <pc:sldMk cId="3647836335" sldId="287"/>
            <ac:spMk id="10" creationId="{1501C6C6-00E9-8CE8-0E69-6C28FB515B04}"/>
          </ac:spMkLst>
        </pc:spChg>
        <pc:spChg chg="add mod">
          <ac:chgData name="Jean-Yves Vuillequez" userId="e7fac481abea6bd0" providerId="LiveId" clId="{79E365E8-22BC-4EC2-9606-9A9AC6CD1D22}" dt="2025-11-24T15:42:40.355" v="9433" actId="108"/>
          <ac:spMkLst>
            <pc:docMk/>
            <pc:sldMk cId="3647836335" sldId="287"/>
            <ac:spMk id="12" creationId="{7699EDF7-B3FD-9018-8ED9-C590861D6946}"/>
          </ac:spMkLst>
        </pc:spChg>
        <pc:spChg chg="mod topLvl">
          <ac:chgData name="Jean-Yves Vuillequez" userId="e7fac481abea6bd0" providerId="LiveId" clId="{79E365E8-22BC-4EC2-9606-9A9AC6CD1D22}" dt="2025-11-24T15:42:24.264" v="9428" actId="1076"/>
          <ac:spMkLst>
            <pc:docMk/>
            <pc:sldMk cId="3647836335" sldId="287"/>
            <ac:spMk id="13" creationId="{3D2BBABE-A770-A1E0-2F9F-A99485CCB407}"/>
          </ac:spMkLst>
        </pc:spChg>
        <pc:spChg chg="add mod">
          <ac:chgData name="Jean-Yves Vuillequez" userId="e7fac481abea6bd0" providerId="LiveId" clId="{79E365E8-22BC-4EC2-9606-9A9AC6CD1D22}" dt="2025-11-24T15:42:19.056" v="9425" actId="571"/>
          <ac:spMkLst>
            <pc:docMk/>
            <pc:sldMk cId="3647836335" sldId="287"/>
            <ac:spMk id="14" creationId="{217E5B07-BCE8-176A-5237-2F941F134E55}"/>
          </ac:spMkLst>
        </pc:spChg>
        <pc:spChg chg="add mod">
          <ac:chgData name="Jean-Yves Vuillequez" userId="e7fac481abea6bd0" providerId="LiveId" clId="{79E365E8-22BC-4EC2-9606-9A9AC6CD1D22}" dt="2025-11-24T15:42:22.030" v="9427" actId="571"/>
          <ac:spMkLst>
            <pc:docMk/>
            <pc:sldMk cId="3647836335" sldId="287"/>
            <ac:spMk id="15" creationId="{26A2AF17-08AF-5037-25BC-FBB1288267DF}"/>
          </ac:spMkLst>
        </pc:spChg>
        <pc:spChg chg="mod">
          <ac:chgData name="Jean-Yves Vuillequez" userId="e7fac481abea6bd0" providerId="LiveId" clId="{79E365E8-22BC-4EC2-9606-9A9AC6CD1D22}" dt="2025-11-20T08:33:33.444" v="347" actId="108"/>
          <ac:spMkLst>
            <pc:docMk/>
            <pc:sldMk cId="3647836335" sldId="287"/>
            <ac:spMk id="70" creationId="{1CDDF2B5-8696-D966-7AE7-2D1548853B07}"/>
          </ac:spMkLst>
        </pc:spChg>
        <pc:grpChg chg="add mod">
          <ac:chgData name="Jean-Yves Vuillequez" userId="e7fac481abea6bd0" providerId="LiveId" clId="{79E365E8-22BC-4EC2-9606-9A9AC6CD1D22}" dt="2025-11-24T15:42:27.260" v="9429" actId="1076"/>
          <ac:grpSpMkLst>
            <pc:docMk/>
            <pc:sldMk cId="3647836335" sldId="287"/>
            <ac:grpSpMk id="11" creationId="{5108A918-E4C6-F9A2-4BF9-64DD15B4F141}"/>
          </ac:grpSpMkLst>
        </pc:grpChg>
        <pc:picChg chg="add del mod ord modCrop">
          <ac:chgData name="Jean-Yves Vuillequez" userId="e7fac481abea6bd0" providerId="LiveId" clId="{79E365E8-22BC-4EC2-9606-9A9AC6CD1D22}" dt="2025-11-20T14:40:08.325" v="3828" actId="164"/>
          <ac:picMkLst>
            <pc:docMk/>
            <pc:sldMk cId="3647836335" sldId="287"/>
            <ac:picMk id="3" creationId="{6A545F97-3B88-9E33-8963-86A0AF9F20D2}"/>
          </ac:picMkLst>
        </pc:picChg>
      </pc:sldChg>
      <pc:sldChg chg="addSp delSp modSp add mod modAnim modNotesTx">
        <pc:chgData name="Jean-Yves Vuillequez" userId="e7fac481abea6bd0" providerId="LiveId" clId="{79E365E8-22BC-4EC2-9606-9A9AC6CD1D22}" dt="2025-11-25T09:56:49.003" v="9726"/>
        <pc:sldMkLst>
          <pc:docMk/>
          <pc:sldMk cId="2290935718" sldId="289"/>
        </pc:sldMkLst>
        <pc:spChg chg="mod">
          <ac:chgData name="Jean-Yves Vuillequez" userId="e7fac481abea6bd0" providerId="LiveId" clId="{79E365E8-22BC-4EC2-9606-9A9AC6CD1D22}" dt="2025-11-20T08:33:57.371" v="352" actId="113"/>
          <ac:spMkLst>
            <pc:docMk/>
            <pc:sldMk cId="2290935718" sldId="289"/>
            <ac:spMk id="2" creationId="{EBF06A3A-1FD1-62CC-FA82-868DA8F80F0D}"/>
          </ac:spMkLst>
        </pc:spChg>
        <pc:spChg chg="add del mod">
          <ac:chgData name="Jean-Yves Vuillequez" userId="e7fac481abea6bd0" providerId="LiveId" clId="{79E365E8-22BC-4EC2-9606-9A9AC6CD1D22}" dt="2025-11-24T14:49:08.078" v="9174" actId="478"/>
          <ac:spMkLst>
            <pc:docMk/>
            <pc:sldMk cId="2290935718" sldId="289"/>
            <ac:spMk id="3" creationId="{E869AAB6-05E5-7ABD-6265-0FBFDCCB98A9}"/>
          </ac:spMkLst>
        </pc:spChg>
        <pc:spChg chg="add del mod ord">
          <ac:chgData name="Jean-Yves Vuillequez" userId="e7fac481abea6bd0" providerId="LiveId" clId="{79E365E8-22BC-4EC2-9606-9A9AC6CD1D22}" dt="2025-11-24T13:07:59.684" v="8335" actId="478"/>
          <ac:spMkLst>
            <pc:docMk/>
            <pc:sldMk cId="2290935718" sldId="289"/>
            <ac:spMk id="4" creationId="{786453DB-D6FB-CB5F-9376-5629883FAC60}"/>
          </ac:spMkLst>
        </pc:spChg>
        <pc:spChg chg="add del mod">
          <ac:chgData name="Jean-Yves Vuillequez" userId="e7fac481abea6bd0" providerId="LiveId" clId="{79E365E8-22BC-4EC2-9606-9A9AC6CD1D22}" dt="2025-11-24T14:49:08.078" v="9174" actId="478"/>
          <ac:spMkLst>
            <pc:docMk/>
            <pc:sldMk cId="2290935718" sldId="289"/>
            <ac:spMk id="8" creationId="{91E5332C-F2D0-0543-DF7C-6D3B8D01B2FA}"/>
          </ac:spMkLst>
        </pc:spChg>
        <pc:spChg chg="add mod">
          <ac:chgData name="Jean-Yves Vuillequez" userId="e7fac481abea6bd0" providerId="LiveId" clId="{79E365E8-22BC-4EC2-9606-9A9AC6CD1D22}" dt="2025-11-21T14:51:30.458" v="7068"/>
          <ac:spMkLst>
            <pc:docMk/>
            <pc:sldMk cId="2290935718" sldId="289"/>
            <ac:spMk id="9" creationId="{F0B9A769-DDF6-9710-D866-D2F50F863B22}"/>
          </ac:spMkLst>
        </pc:spChg>
        <pc:spChg chg="add mod">
          <ac:chgData name="Jean-Yves Vuillequez" userId="e7fac481abea6bd0" providerId="LiveId" clId="{79E365E8-22BC-4EC2-9606-9A9AC6CD1D22}" dt="2025-11-25T09:55:44.740" v="9709" actId="20577"/>
          <ac:spMkLst>
            <pc:docMk/>
            <pc:sldMk cId="2290935718" sldId="289"/>
            <ac:spMk id="10" creationId="{DFD47DBC-035B-0B7D-9BB3-A4937ED2C9EB}"/>
          </ac:spMkLst>
        </pc:spChg>
        <pc:spChg chg="add mod">
          <ac:chgData name="Jean-Yves Vuillequez" userId="e7fac481abea6bd0" providerId="LiveId" clId="{79E365E8-22BC-4EC2-9606-9A9AC6CD1D22}" dt="2025-11-21T14:51:30.458" v="7068"/>
          <ac:spMkLst>
            <pc:docMk/>
            <pc:sldMk cId="2290935718" sldId="289"/>
            <ac:spMk id="11" creationId="{EEC86C4D-A9B4-4A74-ED37-29E01179A4EB}"/>
          </ac:spMkLst>
        </pc:spChg>
        <pc:spChg chg="mod">
          <ac:chgData name="Jean-Yves Vuillequez" userId="e7fac481abea6bd0" providerId="LiveId" clId="{79E365E8-22BC-4EC2-9606-9A9AC6CD1D22}" dt="2025-11-20T08:33:54.226" v="351" actId="113"/>
          <ac:spMkLst>
            <pc:docMk/>
            <pc:sldMk cId="2290935718" sldId="289"/>
            <ac:spMk id="178" creationId="{834EF362-0DAC-26BA-DE49-3126B33E851C}"/>
          </ac:spMkLst>
        </pc:spChg>
        <pc:picChg chg="add del mod">
          <ac:chgData name="Jean-Yves Vuillequez" userId="e7fac481abea6bd0" providerId="LiveId" clId="{79E365E8-22BC-4EC2-9606-9A9AC6CD1D22}" dt="2025-11-25T09:55:33.394" v="9706" actId="21"/>
          <ac:picMkLst>
            <pc:docMk/>
            <pc:sldMk cId="2290935718" sldId="289"/>
            <ac:picMk id="4" creationId="{000A3F10-64A4-99A8-2113-EEBBDD6801ED}"/>
          </ac:picMkLst>
        </pc:picChg>
        <pc:picChg chg="add mod">
          <ac:chgData name="Jean-Yves Vuillequez" userId="e7fac481abea6bd0" providerId="LiveId" clId="{79E365E8-22BC-4EC2-9606-9A9AC6CD1D22}" dt="2025-11-25T09:55:35.312" v="9708"/>
          <ac:picMkLst>
            <pc:docMk/>
            <pc:sldMk cId="2290935718" sldId="289"/>
            <ac:picMk id="5" creationId="{000A3F10-64A4-99A8-2113-EEBBDD6801ED}"/>
          </ac:picMkLst>
        </pc:picChg>
        <pc:picChg chg="add del mod">
          <ac:chgData name="Jean-Yves Vuillequez" userId="e7fac481abea6bd0" providerId="LiveId" clId="{79E365E8-22BC-4EC2-9606-9A9AC6CD1D22}" dt="2025-11-24T09:17:46.771" v="7796" actId="478"/>
          <ac:picMkLst>
            <pc:docMk/>
            <pc:sldMk cId="2290935718" sldId="289"/>
            <ac:picMk id="5" creationId="{937780E3-EE64-E9EA-5E8A-0FA88242AC93}"/>
          </ac:picMkLst>
        </pc:picChg>
        <pc:picChg chg="add del mod modCrop">
          <ac:chgData name="Jean-Yves Vuillequez" userId="e7fac481abea6bd0" providerId="LiveId" clId="{79E365E8-22BC-4EC2-9606-9A9AC6CD1D22}" dt="2025-11-24T13:41:00.083" v="8706" actId="21"/>
          <ac:picMkLst>
            <pc:docMk/>
            <pc:sldMk cId="2290935718" sldId="289"/>
            <ac:picMk id="6" creationId="{1DCCBE42-74DB-3DFF-14EF-68BE24C6FA39}"/>
          </ac:picMkLst>
        </pc:picChg>
        <pc:picChg chg="add del mod">
          <ac:chgData name="Jean-Yves Vuillequez" userId="e7fac481abea6bd0" providerId="LiveId" clId="{79E365E8-22BC-4EC2-9606-9A9AC6CD1D22}" dt="2025-11-24T11:04:10.956" v="8191" actId="478"/>
          <ac:picMkLst>
            <pc:docMk/>
            <pc:sldMk cId="2290935718" sldId="289"/>
            <ac:picMk id="7" creationId="{5FE561E2-56B0-D6A0-F0B7-7F202EE51386}"/>
          </ac:picMkLst>
        </pc:picChg>
        <pc:picChg chg="add del mod">
          <ac:chgData name="Jean-Yves Vuillequez" userId="e7fac481abea6bd0" providerId="LiveId" clId="{79E365E8-22BC-4EC2-9606-9A9AC6CD1D22}" dt="2025-11-25T09:56:47.735" v="9725" actId="478"/>
          <ac:picMkLst>
            <pc:docMk/>
            <pc:sldMk cId="2290935718" sldId="289"/>
            <ac:picMk id="7" creationId="{D843FCAE-84D8-B3E1-4B7A-0383F76C878B}"/>
          </ac:picMkLst>
        </pc:picChg>
        <pc:picChg chg="add del mod">
          <ac:chgData name="Jean-Yves Vuillequez" userId="e7fac481abea6bd0" providerId="LiveId" clId="{79E365E8-22BC-4EC2-9606-9A9AC6CD1D22}" dt="2025-11-25T09:56:28.999" v="9717" actId="478"/>
          <ac:picMkLst>
            <pc:docMk/>
            <pc:sldMk cId="2290935718" sldId="289"/>
            <ac:picMk id="8" creationId="{75BB14DA-0E1D-6252-77D5-F3B18DB8E908}"/>
          </ac:picMkLst>
        </pc:picChg>
        <pc:picChg chg="add del mod">
          <ac:chgData name="Jean-Yves Vuillequez" userId="e7fac481abea6bd0" providerId="LiveId" clId="{79E365E8-22BC-4EC2-9606-9A9AC6CD1D22}" dt="2025-11-24T09:17:44.883" v="7795" actId="21"/>
          <ac:picMkLst>
            <pc:docMk/>
            <pc:sldMk cId="2290935718" sldId="289"/>
            <ac:picMk id="12" creationId="{7D6B0B43-8628-A21E-C82B-D058DBA5452A}"/>
          </ac:picMkLst>
        </pc:picChg>
        <pc:picChg chg="add del mod">
          <ac:chgData name="Jean-Yves Vuillequez" userId="e7fac481abea6bd0" providerId="LiveId" clId="{79E365E8-22BC-4EC2-9606-9A9AC6CD1D22}" dt="2025-11-25T09:55:34.360" v="9707" actId="478"/>
          <ac:picMkLst>
            <pc:docMk/>
            <pc:sldMk cId="2290935718" sldId="289"/>
            <ac:picMk id="13" creationId="{7D6B0B43-8628-A21E-C82B-D058DBA5452A}"/>
          </ac:picMkLst>
        </pc:picChg>
        <pc:picChg chg="add del mod">
          <ac:chgData name="Jean-Yves Vuillequez" userId="e7fac481abea6bd0" providerId="LiveId" clId="{79E365E8-22BC-4EC2-9606-9A9AC6CD1D22}" dt="2025-11-24T14:15:19.532" v="8993" actId="478"/>
          <ac:picMkLst>
            <pc:docMk/>
            <pc:sldMk cId="2290935718" sldId="289"/>
            <ac:picMk id="14" creationId="{291A7323-DA08-B6B0-D55B-6BCFB1C0351B}"/>
          </ac:picMkLst>
        </pc:picChg>
        <pc:picChg chg="add del mod">
          <ac:chgData name="Jean-Yves Vuillequez" userId="e7fac481abea6bd0" providerId="LiveId" clId="{79E365E8-22BC-4EC2-9606-9A9AC6CD1D22}" dt="2025-11-25T09:56:46.881" v="9724" actId="21"/>
          <ac:picMkLst>
            <pc:docMk/>
            <pc:sldMk cId="2290935718" sldId="289"/>
            <ac:picMk id="14" creationId="{BC10BE04-1AA9-616C-9AB5-9507462BB970}"/>
          </ac:picMkLst>
        </pc:picChg>
        <pc:picChg chg="add mod">
          <ac:chgData name="Jean-Yves Vuillequez" userId="e7fac481abea6bd0" providerId="LiveId" clId="{79E365E8-22BC-4EC2-9606-9A9AC6CD1D22}" dt="2025-11-25T09:56:49.003" v="9726"/>
          <ac:picMkLst>
            <pc:docMk/>
            <pc:sldMk cId="2290935718" sldId="289"/>
            <ac:picMk id="15" creationId="{BC10BE04-1AA9-616C-9AB5-9507462BB970}"/>
          </ac:picMkLst>
        </pc:picChg>
      </pc:sldChg>
      <pc:sldChg chg="addSp delSp modSp add mod modNotesTx">
        <pc:chgData name="Jean-Yves Vuillequez" userId="e7fac481abea6bd0" providerId="LiveId" clId="{79E365E8-22BC-4EC2-9606-9A9AC6CD1D22}" dt="2025-11-25T08:53:15.397" v="9530"/>
        <pc:sldMkLst>
          <pc:docMk/>
          <pc:sldMk cId="3332770" sldId="291"/>
        </pc:sldMkLst>
        <pc:spChg chg="del mod">
          <ac:chgData name="Jean-Yves Vuillequez" userId="e7fac481abea6bd0" providerId="LiveId" clId="{79E365E8-22BC-4EC2-9606-9A9AC6CD1D22}" dt="2025-11-24T14:09:19.885" v="8945" actId="478"/>
          <ac:spMkLst>
            <pc:docMk/>
            <pc:sldMk cId="3332770" sldId="291"/>
            <ac:spMk id="2" creationId="{010F41C2-7624-67DE-B008-1F392C11A870}"/>
          </ac:spMkLst>
        </pc:spChg>
        <pc:spChg chg="add del mod">
          <ac:chgData name="Jean-Yves Vuillequez" userId="e7fac481abea6bd0" providerId="LiveId" clId="{79E365E8-22BC-4EC2-9606-9A9AC6CD1D22}" dt="2025-11-24T13:08:06.114" v="8336" actId="478"/>
          <ac:spMkLst>
            <pc:docMk/>
            <pc:sldMk cId="3332770" sldId="291"/>
            <ac:spMk id="3" creationId="{6C8C8F79-17EE-7C7E-88F5-83418E095E94}"/>
          </ac:spMkLst>
        </pc:spChg>
        <pc:spChg chg="add del mod">
          <ac:chgData name="Jean-Yves Vuillequez" userId="e7fac481abea6bd0" providerId="LiveId" clId="{79E365E8-22BC-4EC2-9606-9A9AC6CD1D22}" dt="2025-11-24T14:48:19.126" v="9171" actId="478"/>
          <ac:spMkLst>
            <pc:docMk/>
            <pc:sldMk cId="3332770" sldId="291"/>
            <ac:spMk id="5" creationId="{106A5BFC-54FA-403D-6C73-A732BC1D4F71}"/>
          </ac:spMkLst>
        </pc:spChg>
        <pc:spChg chg="add del mod">
          <ac:chgData name="Jean-Yves Vuillequez" userId="e7fac481abea6bd0" providerId="LiveId" clId="{79E365E8-22BC-4EC2-9606-9A9AC6CD1D22}" dt="2025-11-24T14:48:19.126" v="9171" actId="478"/>
          <ac:spMkLst>
            <pc:docMk/>
            <pc:sldMk cId="3332770" sldId="291"/>
            <ac:spMk id="6" creationId="{EBF21BA6-F9E0-6E0C-29B6-304458B8661D}"/>
          </ac:spMkLst>
        </pc:spChg>
        <pc:spChg chg="add mod">
          <ac:chgData name="Jean-Yves Vuillequez" userId="e7fac481abea6bd0" providerId="LiveId" clId="{79E365E8-22BC-4EC2-9606-9A9AC6CD1D22}" dt="2025-11-24T13:41:49.835" v="8718" actId="1076"/>
          <ac:spMkLst>
            <pc:docMk/>
            <pc:sldMk cId="3332770" sldId="291"/>
            <ac:spMk id="12" creationId="{B403ED53-942F-ACDD-C77F-9C1FC1E6046D}"/>
          </ac:spMkLst>
        </pc:spChg>
        <pc:spChg chg="add mod">
          <ac:chgData name="Jean-Yves Vuillequez" userId="e7fac481abea6bd0" providerId="LiveId" clId="{79E365E8-22BC-4EC2-9606-9A9AC6CD1D22}" dt="2025-11-24T13:41:49.835" v="8718" actId="1076"/>
          <ac:spMkLst>
            <pc:docMk/>
            <pc:sldMk cId="3332770" sldId="291"/>
            <ac:spMk id="14" creationId="{5D0A73CE-C166-6A68-6591-7CD7FEC862D5}"/>
          </ac:spMkLst>
        </pc:spChg>
        <pc:spChg chg="add mod">
          <ac:chgData name="Jean-Yves Vuillequez" userId="e7fac481abea6bd0" providerId="LiveId" clId="{79E365E8-22BC-4EC2-9606-9A9AC6CD1D22}" dt="2025-11-21T14:41:37.210" v="6975" actId="1076"/>
          <ac:spMkLst>
            <pc:docMk/>
            <pc:sldMk cId="3332770" sldId="291"/>
            <ac:spMk id="15" creationId="{013ABAC4-C3BB-EC02-35DA-A3D2775495BD}"/>
          </ac:spMkLst>
        </pc:spChg>
        <pc:spChg chg="add mod">
          <ac:chgData name="Jean-Yves Vuillequez" userId="e7fac481abea6bd0" providerId="LiveId" clId="{79E365E8-22BC-4EC2-9606-9A9AC6CD1D22}" dt="2025-11-24T14:57:45.264" v="9201" actId="113"/>
          <ac:spMkLst>
            <pc:docMk/>
            <pc:sldMk cId="3332770" sldId="291"/>
            <ac:spMk id="16" creationId="{351780FB-D45B-8CC9-9474-2419578455B1}"/>
          </ac:spMkLst>
        </pc:spChg>
        <pc:spChg chg="add mod">
          <ac:chgData name="Jean-Yves Vuillequez" userId="e7fac481abea6bd0" providerId="LiveId" clId="{79E365E8-22BC-4EC2-9606-9A9AC6CD1D22}" dt="2025-11-21T14:41:37.210" v="6975" actId="1076"/>
          <ac:spMkLst>
            <pc:docMk/>
            <pc:sldMk cId="3332770" sldId="291"/>
            <ac:spMk id="17" creationId="{4D10BBB2-7966-3E3A-0D09-F29E1C548804}"/>
          </ac:spMkLst>
        </pc:spChg>
        <pc:spChg chg="mod">
          <ac:chgData name="Jean-Yves Vuillequez" userId="e7fac481abea6bd0" providerId="LiveId" clId="{79E365E8-22BC-4EC2-9606-9A9AC6CD1D22}" dt="2025-11-20T08:35:17.304" v="353" actId="113"/>
          <ac:spMkLst>
            <pc:docMk/>
            <pc:sldMk cId="3332770" sldId="291"/>
            <ac:spMk id="178" creationId="{1DE246AA-5B17-33A5-5EF2-125E8EA81EFC}"/>
          </ac:spMkLst>
        </pc:spChg>
        <pc:picChg chg="add mod">
          <ac:chgData name="Jean-Yves Vuillequez" userId="e7fac481abea6bd0" providerId="LiveId" clId="{79E365E8-22BC-4EC2-9606-9A9AC6CD1D22}" dt="2025-11-25T08:53:15.397" v="9530"/>
          <ac:picMkLst>
            <pc:docMk/>
            <pc:sldMk cId="3332770" sldId="291"/>
            <ac:picMk id="2" creationId="{BFC65734-9253-849D-5A6F-F7D5EA9D0712}"/>
          </ac:picMkLst>
        </pc:picChg>
        <pc:picChg chg="add mod">
          <ac:chgData name="Jean-Yves Vuillequez" userId="e7fac481abea6bd0" providerId="LiveId" clId="{79E365E8-22BC-4EC2-9606-9A9AC6CD1D22}" dt="2025-11-25T08:53:15.397" v="9530"/>
          <ac:picMkLst>
            <pc:docMk/>
            <pc:sldMk cId="3332770" sldId="291"/>
            <ac:picMk id="3" creationId="{F42D4AB1-28C7-BB89-AEEE-DABEB2514D1E}"/>
          </ac:picMkLst>
        </pc:picChg>
        <pc:picChg chg="add del mod">
          <ac:chgData name="Jean-Yves Vuillequez" userId="e7fac481abea6bd0" providerId="LiveId" clId="{79E365E8-22BC-4EC2-9606-9A9AC6CD1D22}" dt="2025-11-24T13:08:48.053" v="8345" actId="21"/>
          <ac:picMkLst>
            <pc:docMk/>
            <pc:sldMk cId="3332770" sldId="291"/>
            <ac:picMk id="8" creationId="{015BFBD1-E8FF-A1DE-EE57-C49437435F9D}"/>
          </ac:picMkLst>
        </pc:picChg>
        <pc:picChg chg="add del mod">
          <ac:chgData name="Jean-Yves Vuillequez" userId="e7fac481abea6bd0" providerId="LiveId" clId="{79E365E8-22BC-4EC2-9606-9A9AC6CD1D22}" dt="2025-11-24T09:25:34.626" v="7809" actId="21"/>
          <ac:picMkLst>
            <pc:docMk/>
            <pc:sldMk cId="3332770" sldId="291"/>
            <ac:picMk id="8" creationId="{1C4C223B-DBE1-9C23-F6A9-F0D53C7554EA}"/>
          </ac:picMkLst>
        </pc:picChg>
        <pc:picChg chg="add del mod ord">
          <ac:chgData name="Jean-Yves Vuillequez" userId="e7fac481abea6bd0" providerId="LiveId" clId="{79E365E8-22BC-4EC2-9606-9A9AC6CD1D22}" dt="2025-11-24T13:08:48.948" v="8346" actId="478"/>
          <ac:picMkLst>
            <pc:docMk/>
            <pc:sldMk cId="3332770" sldId="291"/>
            <ac:picMk id="9" creationId="{1C4C223B-DBE1-9C23-F6A9-F0D53C7554EA}"/>
          </ac:picMkLst>
        </pc:picChg>
        <pc:picChg chg="add del mod">
          <ac:chgData name="Jean-Yves Vuillequez" userId="e7fac481abea6bd0" providerId="LiveId" clId="{79E365E8-22BC-4EC2-9606-9A9AC6CD1D22}" dt="2025-11-24T13:41:23.981" v="8712" actId="478"/>
          <ac:picMkLst>
            <pc:docMk/>
            <pc:sldMk cId="3332770" sldId="291"/>
            <ac:picMk id="10" creationId="{015BFBD1-E8FF-A1DE-EE57-C49437435F9D}"/>
          </ac:picMkLst>
        </pc:picChg>
        <pc:picChg chg="add del mod modCrop">
          <ac:chgData name="Jean-Yves Vuillequez" userId="e7fac481abea6bd0" providerId="LiveId" clId="{79E365E8-22BC-4EC2-9606-9A9AC6CD1D22}" dt="2025-11-24T14:24:59" v="9083" actId="478"/>
          <ac:picMkLst>
            <pc:docMk/>
            <pc:sldMk cId="3332770" sldId="291"/>
            <ac:picMk id="11" creationId="{1DCCBE42-74DB-3DFF-14EF-68BE24C6FA39}"/>
          </ac:picMkLst>
        </pc:picChg>
        <pc:picChg chg="add del mod">
          <ac:chgData name="Jean-Yves Vuillequez" userId="e7fac481abea6bd0" providerId="LiveId" clId="{79E365E8-22BC-4EC2-9606-9A9AC6CD1D22}" dt="2025-11-24T09:25:36.785" v="7810" actId="478"/>
          <ac:picMkLst>
            <pc:docMk/>
            <pc:sldMk cId="3332770" sldId="291"/>
            <ac:picMk id="11" creationId="{6B0F1A83-2432-176C-4AA5-8DD51C43E45F}"/>
          </ac:picMkLst>
        </pc:picChg>
        <pc:picChg chg="add del mod">
          <ac:chgData name="Jean-Yves Vuillequez" userId="e7fac481abea6bd0" providerId="LiveId" clId="{79E365E8-22BC-4EC2-9606-9A9AC6CD1D22}" dt="2025-11-25T08:53:14.980" v="9529" actId="478"/>
          <ac:picMkLst>
            <pc:docMk/>
            <pc:sldMk cId="3332770" sldId="291"/>
            <ac:picMk id="13" creationId="{42BBF9A1-C47F-62DF-F307-88D7E8C42892}"/>
          </ac:picMkLst>
        </pc:picChg>
        <pc:picChg chg="add del mod">
          <ac:chgData name="Jean-Yves Vuillequez" userId="e7fac481abea6bd0" providerId="LiveId" clId="{79E365E8-22BC-4EC2-9606-9A9AC6CD1D22}" dt="2025-11-24T14:24:57.298" v="9082" actId="478"/>
          <ac:picMkLst>
            <pc:docMk/>
            <pc:sldMk cId="3332770" sldId="291"/>
            <ac:picMk id="19" creationId="{251AEA8F-A473-62AD-0FE9-02E7F916FB2E}"/>
          </ac:picMkLst>
        </pc:picChg>
        <pc:picChg chg="add del mod modCrop">
          <ac:chgData name="Jean-Yves Vuillequez" userId="e7fac481abea6bd0" providerId="LiveId" clId="{79E365E8-22BC-4EC2-9606-9A9AC6CD1D22}" dt="2025-11-25T08:53:14.980" v="9529" actId="478"/>
          <ac:picMkLst>
            <pc:docMk/>
            <pc:sldMk cId="3332770" sldId="291"/>
            <ac:picMk id="21" creationId="{A65574E9-E5BD-6A21-1763-F42B66A783B7}"/>
          </ac:picMkLst>
        </pc:picChg>
        <pc:cxnChg chg="add del mod">
          <ac:chgData name="Jean-Yves Vuillequez" userId="e7fac481abea6bd0" providerId="LiveId" clId="{79E365E8-22BC-4EC2-9606-9A9AC6CD1D22}" dt="2025-11-24T14:48:19.126" v="9171" actId="478"/>
          <ac:cxnSpMkLst>
            <pc:docMk/>
            <pc:sldMk cId="3332770" sldId="291"/>
            <ac:cxnSpMk id="7" creationId="{224835CE-7645-B9BF-DF02-20730C1E63FF}"/>
          </ac:cxnSpMkLst>
        </pc:cxnChg>
      </pc:sldChg>
      <pc:sldChg chg="addSp delSp modSp add mod ord delAnim modAnim modNotesTx">
        <pc:chgData name="Jean-Yves Vuillequez" userId="e7fac481abea6bd0" providerId="LiveId" clId="{79E365E8-22BC-4EC2-9606-9A9AC6CD1D22}" dt="2025-11-25T09:41:19.311" v="9574" actId="14100"/>
        <pc:sldMkLst>
          <pc:docMk/>
          <pc:sldMk cId="3315518580" sldId="292"/>
        </pc:sldMkLst>
        <pc:spChg chg="add mod">
          <ac:chgData name="Jean-Yves Vuillequez" userId="e7fac481abea6bd0" providerId="LiveId" clId="{79E365E8-22BC-4EC2-9606-9A9AC6CD1D22}" dt="2025-11-25T09:41:19.311" v="9574" actId="14100"/>
          <ac:spMkLst>
            <pc:docMk/>
            <pc:sldMk cId="3315518580" sldId="292"/>
            <ac:spMk id="2" creationId="{6010F8FA-C28E-A43A-D055-D8E240B71778}"/>
          </ac:spMkLst>
        </pc:spChg>
        <pc:spChg chg="add mod">
          <ac:chgData name="Jean-Yves Vuillequez" userId="e7fac481abea6bd0" providerId="LiveId" clId="{79E365E8-22BC-4EC2-9606-9A9AC6CD1D22}" dt="2025-11-25T09:41:18.557" v="9573" actId="1076"/>
          <ac:spMkLst>
            <pc:docMk/>
            <pc:sldMk cId="3315518580" sldId="292"/>
            <ac:spMk id="3" creationId="{8E129141-57FA-3782-2D29-46A01202FF38}"/>
          </ac:spMkLst>
        </pc:spChg>
        <pc:spChg chg="add mod">
          <ac:chgData name="Jean-Yves Vuillequez" userId="e7fac481abea6bd0" providerId="LiveId" clId="{79E365E8-22BC-4EC2-9606-9A9AC6CD1D22}" dt="2025-11-25T09:41:19.311" v="9574" actId="14100"/>
          <ac:spMkLst>
            <pc:docMk/>
            <pc:sldMk cId="3315518580" sldId="292"/>
            <ac:spMk id="6" creationId="{0E35907B-6989-788E-7DC3-A17A61D93F25}"/>
          </ac:spMkLst>
        </pc:spChg>
        <pc:spChg chg="add mod ord">
          <ac:chgData name="Jean-Yves Vuillequez" userId="e7fac481abea6bd0" providerId="LiveId" clId="{79E365E8-22BC-4EC2-9606-9A9AC6CD1D22}" dt="2025-11-21T15:24:06.980" v="7159" actId="164"/>
          <ac:spMkLst>
            <pc:docMk/>
            <pc:sldMk cId="3315518580" sldId="292"/>
            <ac:spMk id="9" creationId="{B6EC7C46-975B-FBFB-4AEA-EBA9F7AF7291}"/>
          </ac:spMkLst>
        </pc:spChg>
        <pc:spChg chg="mod topLvl">
          <ac:chgData name="Jean-Yves Vuillequez" userId="e7fac481abea6bd0" providerId="LiveId" clId="{79E365E8-22BC-4EC2-9606-9A9AC6CD1D22}" dt="2025-11-25T09:41:17.970" v="9572" actId="1076"/>
          <ac:spMkLst>
            <pc:docMk/>
            <pc:sldMk cId="3315518580" sldId="292"/>
            <ac:spMk id="11" creationId="{0363B15A-A0C9-C3C8-63BB-CDD69C135FDC}"/>
          </ac:spMkLst>
        </pc:spChg>
        <pc:spChg chg="add mod">
          <ac:chgData name="Jean-Yves Vuillequez" userId="e7fac481abea6bd0" providerId="LiveId" clId="{79E365E8-22BC-4EC2-9606-9A9AC6CD1D22}" dt="2025-11-21T15:24:06.980" v="7159" actId="164"/>
          <ac:spMkLst>
            <pc:docMk/>
            <pc:sldMk cId="3315518580" sldId="292"/>
            <ac:spMk id="16" creationId="{5F896893-885B-D70B-25B5-CAABE54E0893}"/>
          </ac:spMkLst>
        </pc:spChg>
        <pc:spChg chg="mod">
          <ac:chgData name="Jean-Yves Vuillequez" userId="e7fac481abea6bd0" providerId="LiveId" clId="{79E365E8-22BC-4EC2-9606-9A9AC6CD1D22}" dt="2025-11-20T08:35:26.468" v="355" actId="113"/>
          <ac:spMkLst>
            <pc:docMk/>
            <pc:sldMk cId="3315518580" sldId="292"/>
            <ac:spMk id="70" creationId="{C70766F9-707C-9B0E-5A17-F03AA1792E9A}"/>
          </ac:spMkLst>
        </pc:spChg>
        <pc:grpChg chg="add mod">
          <ac:chgData name="Jean-Yves Vuillequez" userId="e7fac481abea6bd0" providerId="LiveId" clId="{79E365E8-22BC-4EC2-9606-9A9AC6CD1D22}" dt="2025-11-25T09:41:17.970" v="9572" actId="1076"/>
          <ac:grpSpMkLst>
            <pc:docMk/>
            <pc:sldMk cId="3315518580" sldId="292"/>
            <ac:grpSpMk id="5" creationId="{F4E17C80-100B-9769-D624-90E0C0132394}"/>
          </ac:grpSpMkLst>
        </pc:grpChg>
        <pc:picChg chg="add del mod">
          <ac:chgData name="Jean-Yves Vuillequez" userId="e7fac481abea6bd0" providerId="LiveId" clId="{79E365E8-22BC-4EC2-9606-9A9AC6CD1D22}" dt="2025-11-25T09:41:16.373" v="9568"/>
          <ac:picMkLst>
            <pc:docMk/>
            <pc:sldMk cId="3315518580" sldId="292"/>
            <ac:picMk id="7" creationId="{E33D8126-FD17-736C-5FBC-B9AF511D26AF}"/>
          </ac:picMkLst>
        </pc:picChg>
        <pc:picChg chg="add mod">
          <ac:chgData name="Jean-Yves Vuillequez" userId="e7fac481abea6bd0" providerId="LiveId" clId="{79E365E8-22BC-4EC2-9606-9A9AC6CD1D22}" dt="2025-11-25T09:41:17.970" v="9572" actId="1076"/>
          <ac:picMkLst>
            <pc:docMk/>
            <pc:sldMk cId="3315518580" sldId="292"/>
            <ac:picMk id="14" creationId="{D2D4CD58-268F-2BAD-F9AA-0A0C8A5BE5A7}"/>
          </ac:picMkLst>
        </pc:picChg>
      </pc:sldChg>
      <pc:sldChg chg="addSp delSp modSp add mod modAnim">
        <pc:chgData name="Jean-Yves Vuillequez" userId="e7fac481abea6bd0" providerId="LiveId" clId="{79E365E8-22BC-4EC2-9606-9A9AC6CD1D22}" dt="2025-11-25T09:47:24.190" v="9695" actId="1076"/>
        <pc:sldMkLst>
          <pc:docMk/>
          <pc:sldMk cId="1155304805" sldId="293"/>
        </pc:sldMkLst>
        <pc:spChg chg="mod">
          <ac:chgData name="Jean-Yves Vuillequez" userId="e7fac481abea6bd0" providerId="LiveId" clId="{79E365E8-22BC-4EC2-9606-9A9AC6CD1D22}" dt="2025-11-20T13:25:30.949" v="3239" actId="1076"/>
          <ac:spMkLst>
            <pc:docMk/>
            <pc:sldMk cId="1155304805" sldId="293"/>
            <ac:spMk id="2" creationId="{1563EBE9-16C3-6238-4969-9E03C7CCE61D}"/>
          </ac:spMkLst>
        </pc:spChg>
        <pc:spChg chg="add mod">
          <ac:chgData name="Jean-Yves Vuillequez" userId="e7fac481abea6bd0" providerId="LiveId" clId="{79E365E8-22BC-4EC2-9606-9A9AC6CD1D22}" dt="2025-11-25T09:45:21.036" v="9692" actId="1076"/>
          <ac:spMkLst>
            <pc:docMk/>
            <pc:sldMk cId="1155304805" sldId="293"/>
            <ac:spMk id="3" creationId="{DEBF304F-77EB-BA94-CD84-BF91A9CC35D2}"/>
          </ac:spMkLst>
        </pc:spChg>
        <pc:spChg chg="add mod">
          <ac:chgData name="Jean-Yves Vuillequez" userId="e7fac481abea6bd0" providerId="LiveId" clId="{79E365E8-22BC-4EC2-9606-9A9AC6CD1D22}" dt="2025-11-25T09:44:58.571" v="9687"/>
          <ac:spMkLst>
            <pc:docMk/>
            <pc:sldMk cId="1155304805" sldId="293"/>
            <ac:spMk id="4" creationId="{1A25B44F-3D72-A752-04D6-8C3086471959}"/>
          </ac:spMkLst>
        </pc:spChg>
        <pc:spChg chg="mod">
          <ac:chgData name="Jean-Yves Vuillequez" userId="e7fac481abea6bd0" providerId="LiveId" clId="{79E365E8-22BC-4EC2-9606-9A9AC6CD1D22}" dt="2025-11-20T13:16:47.610" v="3140" actId="14100"/>
          <ac:spMkLst>
            <pc:docMk/>
            <pc:sldMk cId="1155304805" sldId="293"/>
            <ac:spMk id="22" creationId="{3D391DBE-8CF2-EE5C-2F68-B5607E178464}"/>
          </ac:spMkLst>
        </pc:spChg>
        <pc:spChg chg="mod">
          <ac:chgData name="Jean-Yves Vuillequez" userId="e7fac481abea6bd0" providerId="LiveId" clId="{79E365E8-22BC-4EC2-9606-9A9AC6CD1D22}" dt="2025-11-20T13:16:55.175" v="3142" actId="20577"/>
          <ac:spMkLst>
            <pc:docMk/>
            <pc:sldMk cId="1155304805" sldId="293"/>
            <ac:spMk id="27" creationId="{042A2A8D-6005-1889-1403-BC666FC81A37}"/>
          </ac:spMkLst>
        </pc:spChg>
        <pc:spChg chg="mod">
          <ac:chgData name="Jean-Yves Vuillequez" userId="e7fac481abea6bd0" providerId="LiveId" clId="{79E365E8-22BC-4EC2-9606-9A9AC6CD1D22}" dt="2025-11-20T13:21:37.603" v="3220" actId="313"/>
          <ac:spMkLst>
            <pc:docMk/>
            <pc:sldMk cId="1155304805" sldId="293"/>
            <ac:spMk id="29" creationId="{3BB7EFC0-9C01-A997-BF13-4D5D3052106F}"/>
          </ac:spMkLst>
        </pc:spChg>
        <pc:spChg chg="mod">
          <ac:chgData name="Jean-Yves Vuillequez" userId="e7fac481abea6bd0" providerId="LiveId" clId="{79E365E8-22BC-4EC2-9606-9A9AC6CD1D22}" dt="2025-11-20T13:21:36.093" v="3219" actId="313"/>
          <ac:spMkLst>
            <pc:docMk/>
            <pc:sldMk cId="1155304805" sldId="293"/>
            <ac:spMk id="32" creationId="{7F99F4F7-0E68-E50D-5D32-4D713CC22797}"/>
          </ac:spMkLst>
        </pc:spChg>
        <pc:picChg chg="add mod ord">
          <ac:chgData name="Jean-Yves Vuillequez" userId="e7fac481abea6bd0" providerId="LiveId" clId="{79E365E8-22BC-4EC2-9606-9A9AC6CD1D22}" dt="2025-11-20T13:18:54.190" v="3161" actId="1076"/>
          <ac:picMkLst>
            <pc:docMk/>
            <pc:sldMk cId="1155304805" sldId="293"/>
            <ac:picMk id="9" creationId="{84681BDA-D142-18E1-2191-03DE1F6FB8FA}"/>
          </ac:picMkLst>
        </pc:picChg>
        <pc:picChg chg="add mod">
          <ac:chgData name="Jean-Yves Vuillequez" userId="e7fac481abea6bd0" providerId="LiveId" clId="{79E365E8-22BC-4EC2-9606-9A9AC6CD1D22}" dt="2025-11-20T13:20:33.258" v="3167" actId="14100"/>
          <ac:picMkLst>
            <pc:docMk/>
            <pc:sldMk cId="1155304805" sldId="293"/>
            <ac:picMk id="14" creationId="{3B30B44E-DD21-0F7B-C83D-DEE95BA87D7D}"/>
          </ac:picMkLst>
        </pc:picChg>
        <pc:picChg chg="add mod">
          <ac:chgData name="Jean-Yves Vuillequez" userId="e7fac481abea6bd0" providerId="LiveId" clId="{79E365E8-22BC-4EC2-9606-9A9AC6CD1D22}" dt="2025-11-25T09:47:17.251" v="9693" actId="14100"/>
          <ac:picMkLst>
            <pc:docMk/>
            <pc:sldMk cId="1155304805" sldId="293"/>
            <ac:picMk id="17" creationId="{7BF05D77-BCB9-287C-3507-C65413D051DE}"/>
          </ac:picMkLst>
        </pc:picChg>
        <pc:picChg chg="add mod">
          <ac:chgData name="Jean-Yves Vuillequez" userId="e7fac481abea6bd0" providerId="LiveId" clId="{79E365E8-22BC-4EC2-9606-9A9AC6CD1D22}" dt="2025-11-25T09:47:24.190" v="9695" actId="1076"/>
          <ac:picMkLst>
            <pc:docMk/>
            <pc:sldMk cId="1155304805" sldId="293"/>
            <ac:picMk id="19" creationId="{47669945-4311-8D2F-8244-227CB848DB30}"/>
          </ac:picMkLst>
        </pc:picChg>
      </pc:sldChg>
      <pc:sldChg chg="modSp add mod">
        <pc:chgData name="Jean-Yves Vuillequez" userId="e7fac481abea6bd0" providerId="LiveId" clId="{79E365E8-22BC-4EC2-9606-9A9AC6CD1D22}" dt="2025-11-21T02:29:34.535" v="5608" actId="6549"/>
        <pc:sldMkLst>
          <pc:docMk/>
          <pc:sldMk cId="4010613788" sldId="294"/>
        </pc:sldMkLst>
        <pc:spChg chg="mod">
          <ac:chgData name="Jean-Yves Vuillequez" userId="e7fac481abea6bd0" providerId="LiveId" clId="{79E365E8-22BC-4EC2-9606-9A9AC6CD1D22}" dt="2025-11-20T16:41:47.501" v="4741" actId="113"/>
          <ac:spMkLst>
            <pc:docMk/>
            <pc:sldMk cId="4010613788" sldId="294"/>
            <ac:spMk id="96" creationId="{A01AE6FF-5294-F6EC-FB0D-D63D7D63D71C}"/>
          </ac:spMkLst>
        </pc:spChg>
        <pc:graphicFrameChg chg="modGraphic">
          <ac:chgData name="Jean-Yves Vuillequez" userId="e7fac481abea6bd0" providerId="LiveId" clId="{79E365E8-22BC-4EC2-9606-9A9AC6CD1D22}" dt="2025-11-21T02:29:34.535" v="5608" actId="6549"/>
          <ac:graphicFrameMkLst>
            <pc:docMk/>
            <pc:sldMk cId="4010613788" sldId="294"/>
            <ac:graphicFrameMk id="2" creationId="{1F110593-1E38-6872-65AA-F9F3DBB52889}"/>
          </ac:graphicFrameMkLst>
        </pc:graphicFrameChg>
      </pc:sldChg>
      <pc:sldChg chg="addSp delSp modSp add mod ord">
        <pc:chgData name="Jean-Yves Vuillequez" userId="e7fac481abea6bd0" providerId="LiveId" clId="{79E365E8-22BC-4EC2-9606-9A9AC6CD1D22}" dt="2025-11-25T08:54:23.746" v="9534"/>
        <pc:sldMkLst>
          <pc:docMk/>
          <pc:sldMk cId="2817282669" sldId="295"/>
        </pc:sldMkLst>
        <pc:spChg chg="add del mod">
          <ac:chgData name="Jean-Yves Vuillequez" userId="e7fac481abea6bd0" providerId="LiveId" clId="{79E365E8-22BC-4EC2-9606-9A9AC6CD1D22}" dt="2025-11-24T15:13:53.242" v="9229" actId="478"/>
          <ac:spMkLst>
            <pc:docMk/>
            <pc:sldMk cId="2817282669" sldId="295"/>
            <ac:spMk id="3" creationId="{89EE8D39-D478-0817-1A92-C3865BB10A61}"/>
          </ac:spMkLst>
        </pc:spChg>
        <pc:spChg chg="mod">
          <ac:chgData name="Jean-Yves Vuillequez" userId="e7fac481abea6bd0" providerId="LiveId" clId="{79E365E8-22BC-4EC2-9606-9A9AC6CD1D22}" dt="2025-11-20T16:41:51.642" v="4742" actId="113"/>
          <ac:spMkLst>
            <pc:docMk/>
            <pc:sldMk cId="2817282669" sldId="295"/>
            <ac:spMk id="96" creationId="{3BC85E95-4F59-55B9-B380-6FD61AF2CA9D}"/>
          </ac:spMkLst>
        </pc:spChg>
        <pc:graphicFrameChg chg="mod modGraphic">
          <ac:chgData name="Jean-Yves Vuillequez" userId="e7fac481abea6bd0" providerId="LiveId" clId="{79E365E8-22BC-4EC2-9606-9A9AC6CD1D22}" dt="2025-11-24T15:29:09.327" v="9309" actId="20577"/>
          <ac:graphicFrameMkLst>
            <pc:docMk/>
            <pc:sldMk cId="2817282669" sldId="295"/>
            <ac:graphicFrameMk id="2" creationId="{6B59FC8E-B1AF-6E01-CC30-CE12D63DD2F8}"/>
          </ac:graphicFrameMkLst>
        </pc:graphicFrameChg>
      </pc:sldChg>
      <pc:sldChg chg="addSp delSp modSp add mod ord">
        <pc:chgData name="Jean-Yves Vuillequez" userId="e7fac481abea6bd0" providerId="LiveId" clId="{79E365E8-22BC-4EC2-9606-9A9AC6CD1D22}" dt="2025-11-25T08:54:23.746" v="9534"/>
        <pc:sldMkLst>
          <pc:docMk/>
          <pc:sldMk cId="2552402859" sldId="296"/>
        </pc:sldMkLst>
        <pc:spChg chg="add del mod">
          <ac:chgData name="Jean-Yves Vuillequez" userId="e7fac481abea6bd0" providerId="LiveId" clId="{79E365E8-22BC-4EC2-9606-9A9AC6CD1D22}" dt="2025-11-24T15:14:54.225" v="9242" actId="478"/>
          <ac:spMkLst>
            <pc:docMk/>
            <pc:sldMk cId="2552402859" sldId="296"/>
            <ac:spMk id="3" creationId="{5B05B1FD-33BF-DA06-1EDF-2A61D6895874}"/>
          </ac:spMkLst>
        </pc:spChg>
        <pc:spChg chg="mod">
          <ac:chgData name="Jean-Yves Vuillequez" userId="e7fac481abea6bd0" providerId="LiveId" clId="{79E365E8-22BC-4EC2-9606-9A9AC6CD1D22}" dt="2025-11-20T16:41:57.627" v="4743" actId="113"/>
          <ac:spMkLst>
            <pc:docMk/>
            <pc:sldMk cId="2552402859" sldId="296"/>
            <ac:spMk id="96" creationId="{CBB00398-E180-1580-BB88-2943694B8528}"/>
          </ac:spMkLst>
        </pc:spChg>
        <pc:graphicFrameChg chg="mod modGraphic">
          <ac:chgData name="Jean-Yves Vuillequez" userId="e7fac481abea6bd0" providerId="LiveId" clId="{79E365E8-22BC-4EC2-9606-9A9AC6CD1D22}" dt="2025-11-24T15:44:59.685" v="9438" actId="20577"/>
          <ac:graphicFrameMkLst>
            <pc:docMk/>
            <pc:sldMk cId="2552402859" sldId="296"/>
            <ac:graphicFrameMk id="2" creationId="{946331AE-73F0-28FF-B3AA-2EEF9B3307F6}"/>
          </ac:graphicFrameMkLst>
        </pc:graphicFrameChg>
      </pc:sldChg>
      <pc:sldChg chg="addSp delSp modSp add mod modNotesTx">
        <pc:chgData name="Jean-Yves Vuillequez" userId="e7fac481abea6bd0" providerId="LiveId" clId="{79E365E8-22BC-4EC2-9606-9A9AC6CD1D22}" dt="2025-11-24T14:48:39.023" v="9173" actId="1076"/>
        <pc:sldMkLst>
          <pc:docMk/>
          <pc:sldMk cId="1444436494" sldId="297"/>
        </pc:sldMkLst>
        <pc:spChg chg="mod">
          <ac:chgData name="Jean-Yves Vuillequez" userId="e7fac481abea6bd0" providerId="LiveId" clId="{79E365E8-22BC-4EC2-9606-9A9AC6CD1D22}" dt="2025-11-24T14:48:39.023" v="9173" actId="1076"/>
          <ac:spMkLst>
            <pc:docMk/>
            <pc:sldMk cId="1444436494" sldId="297"/>
            <ac:spMk id="5" creationId="{09C407C9-5F17-8D57-D377-23DFE0693D48}"/>
          </ac:spMkLst>
        </pc:spChg>
        <pc:spChg chg="mod">
          <ac:chgData name="Jean-Yves Vuillequez" userId="e7fac481abea6bd0" providerId="LiveId" clId="{79E365E8-22BC-4EC2-9606-9A9AC6CD1D22}" dt="2025-11-24T14:48:39.023" v="9173" actId="1076"/>
          <ac:spMkLst>
            <pc:docMk/>
            <pc:sldMk cId="1444436494" sldId="297"/>
            <ac:spMk id="6" creationId="{B90EF6EF-0FB3-7E2A-D542-2278633E1A3F}"/>
          </ac:spMkLst>
        </pc:spChg>
        <pc:spChg chg="del">
          <ac:chgData name="Jean-Yves Vuillequez" userId="e7fac481abea6bd0" providerId="LiveId" clId="{79E365E8-22BC-4EC2-9606-9A9AC6CD1D22}" dt="2025-11-24T13:41:30.194" v="8715" actId="478"/>
          <ac:spMkLst>
            <pc:docMk/>
            <pc:sldMk cId="1444436494" sldId="297"/>
            <ac:spMk id="15" creationId="{FDD96A06-DBA7-FCEA-0F92-4B5846061264}"/>
          </ac:spMkLst>
        </pc:spChg>
        <pc:spChg chg="del">
          <ac:chgData name="Jean-Yves Vuillequez" userId="e7fac481abea6bd0" providerId="LiveId" clId="{79E365E8-22BC-4EC2-9606-9A9AC6CD1D22}" dt="2025-11-24T13:41:30.194" v="8715" actId="478"/>
          <ac:spMkLst>
            <pc:docMk/>
            <pc:sldMk cId="1444436494" sldId="297"/>
            <ac:spMk id="16" creationId="{1ABFED4E-A724-91DB-38DD-00F20C5EAF98}"/>
          </ac:spMkLst>
        </pc:spChg>
        <pc:spChg chg="del">
          <ac:chgData name="Jean-Yves Vuillequez" userId="e7fac481abea6bd0" providerId="LiveId" clId="{79E365E8-22BC-4EC2-9606-9A9AC6CD1D22}" dt="2025-11-24T13:41:30.194" v="8715" actId="478"/>
          <ac:spMkLst>
            <pc:docMk/>
            <pc:sldMk cId="1444436494" sldId="297"/>
            <ac:spMk id="17" creationId="{52B9B445-68A9-B1DB-6EF3-C0AE80254ECE}"/>
          </ac:spMkLst>
        </pc:spChg>
        <pc:picChg chg="add mod">
          <ac:chgData name="Jean-Yves Vuillequez" userId="e7fac481abea6bd0" providerId="LiveId" clId="{79E365E8-22BC-4EC2-9606-9A9AC6CD1D22}" dt="2025-11-24T14:12:10.503" v="8973" actId="1076"/>
          <ac:picMkLst>
            <pc:docMk/>
            <pc:sldMk cId="1444436494" sldId="297"/>
            <ac:picMk id="4" creationId="{2BDCE2CF-B879-0D8F-F894-93FD712FBD79}"/>
          </ac:picMkLst>
        </pc:picChg>
        <pc:picChg chg="del">
          <ac:chgData name="Jean-Yves Vuillequez" userId="e7fac481abea6bd0" providerId="LiveId" clId="{79E365E8-22BC-4EC2-9606-9A9AC6CD1D22}" dt="2025-11-24T14:09:46.982" v="8946" actId="478"/>
          <ac:picMkLst>
            <pc:docMk/>
            <pc:sldMk cId="1444436494" sldId="297"/>
            <ac:picMk id="10" creationId="{4A57400A-AA4B-198F-0C67-0DD22B9A2461}"/>
          </ac:picMkLst>
        </pc:picChg>
        <pc:picChg chg="del">
          <ac:chgData name="Jean-Yves Vuillequez" userId="e7fac481abea6bd0" providerId="LiveId" clId="{79E365E8-22BC-4EC2-9606-9A9AC6CD1D22}" dt="2025-11-24T13:41:28.002" v="8714" actId="478"/>
          <ac:picMkLst>
            <pc:docMk/>
            <pc:sldMk cId="1444436494" sldId="297"/>
            <ac:picMk id="11" creationId="{9B1DD4D7-CBA8-B7A0-E8CD-0BE63CB336D7}"/>
          </ac:picMkLst>
        </pc:picChg>
        <pc:picChg chg="del">
          <ac:chgData name="Jean-Yves Vuillequez" userId="e7fac481abea6bd0" providerId="LiveId" clId="{79E365E8-22BC-4EC2-9606-9A9AC6CD1D22}" dt="2025-11-24T13:41:26.546" v="8713" actId="478"/>
          <ac:picMkLst>
            <pc:docMk/>
            <pc:sldMk cId="1444436494" sldId="297"/>
            <ac:picMk id="13" creationId="{E8317090-863A-52D7-A07C-0E64CEF74AA7}"/>
          </ac:picMkLst>
        </pc:picChg>
        <pc:cxnChg chg="mod">
          <ac:chgData name="Jean-Yves Vuillequez" userId="e7fac481abea6bd0" providerId="LiveId" clId="{79E365E8-22BC-4EC2-9606-9A9AC6CD1D22}" dt="2025-11-24T14:48:39.023" v="9173" actId="1076"/>
          <ac:cxnSpMkLst>
            <pc:docMk/>
            <pc:sldMk cId="1444436494" sldId="297"/>
            <ac:cxnSpMk id="7" creationId="{8A52E4F2-1D7C-51B1-DE52-6FB8760CC349}"/>
          </ac:cxnSpMkLst>
        </pc:cxnChg>
      </pc:sldChg>
      <pc:sldChg chg="add del">
        <pc:chgData name="Jean-Yves Vuillequez" userId="e7fac481abea6bd0" providerId="LiveId" clId="{79E365E8-22BC-4EC2-9606-9A9AC6CD1D22}" dt="2025-11-24T13:41:19.936" v="8710"/>
        <pc:sldMkLst>
          <pc:docMk/>
          <pc:sldMk cId="1637271805" sldId="297"/>
        </pc:sldMkLst>
      </pc:sldChg>
      <pc:sldChg chg="addSp delSp modSp add mod delAnim modAnim">
        <pc:chgData name="Jean-Yves Vuillequez" userId="e7fac481abea6bd0" providerId="LiveId" clId="{79E365E8-22BC-4EC2-9606-9A9AC6CD1D22}" dt="2025-11-25T09:51:50.968" v="9700"/>
        <pc:sldMkLst>
          <pc:docMk/>
          <pc:sldMk cId="1528976140" sldId="298"/>
        </pc:sldMkLst>
        <pc:spChg chg="del">
          <ac:chgData name="Jean-Yves Vuillequez" userId="e7fac481abea6bd0" providerId="LiveId" clId="{79E365E8-22BC-4EC2-9606-9A9AC6CD1D22}" dt="2025-11-25T09:41:27.680" v="9576" actId="478"/>
          <ac:spMkLst>
            <pc:docMk/>
            <pc:sldMk cId="1528976140" sldId="298"/>
            <ac:spMk id="2" creationId="{533C9DFD-6E8E-88F1-7225-5C3975042C24}"/>
          </ac:spMkLst>
        </pc:spChg>
        <pc:spChg chg="del">
          <ac:chgData name="Jean-Yves Vuillequez" userId="e7fac481abea6bd0" providerId="LiveId" clId="{79E365E8-22BC-4EC2-9606-9A9AC6CD1D22}" dt="2025-11-25T09:41:27.680" v="9576" actId="478"/>
          <ac:spMkLst>
            <pc:docMk/>
            <pc:sldMk cId="1528976140" sldId="298"/>
            <ac:spMk id="3" creationId="{8785E37A-885C-D1C2-87DF-533478F56CB4}"/>
          </ac:spMkLst>
        </pc:spChg>
        <pc:spChg chg="add mod">
          <ac:chgData name="Jean-Yves Vuillequez" userId="e7fac481abea6bd0" providerId="LiveId" clId="{79E365E8-22BC-4EC2-9606-9A9AC6CD1D22}" dt="2025-11-25T09:41:48.200" v="9618" actId="20577"/>
          <ac:spMkLst>
            <pc:docMk/>
            <pc:sldMk cId="1528976140" sldId="298"/>
            <ac:spMk id="4" creationId="{B4652961-82E1-E9F1-B367-5278489897BB}"/>
          </ac:spMkLst>
        </pc:spChg>
        <pc:spChg chg="del">
          <ac:chgData name="Jean-Yves Vuillequez" userId="e7fac481abea6bd0" providerId="LiveId" clId="{79E365E8-22BC-4EC2-9606-9A9AC6CD1D22}" dt="2025-11-25T09:41:27.680" v="9576" actId="478"/>
          <ac:spMkLst>
            <pc:docMk/>
            <pc:sldMk cId="1528976140" sldId="298"/>
            <ac:spMk id="6" creationId="{8794308E-6A49-D3F2-09A4-7DDEF1CE7AE5}"/>
          </ac:spMkLst>
        </pc:spChg>
        <pc:spChg chg="del">
          <ac:chgData name="Jean-Yves Vuillequez" userId="e7fac481abea6bd0" providerId="LiveId" clId="{79E365E8-22BC-4EC2-9606-9A9AC6CD1D22}" dt="2025-11-25T09:41:27.680" v="9576" actId="478"/>
          <ac:spMkLst>
            <pc:docMk/>
            <pc:sldMk cId="1528976140" sldId="298"/>
            <ac:spMk id="11" creationId="{4EA49E74-8FBD-25AE-94C8-C376AB937BEF}"/>
          </ac:spMkLst>
        </pc:spChg>
        <pc:spChg chg="add mod">
          <ac:chgData name="Jean-Yves Vuillequez" userId="e7fac481abea6bd0" providerId="LiveId" clId="{79E365E8-22BC-4EC2-9606-9A9AC6CD1D22}" dt="2025-11-25T09:43:46.651" v="9667" actId="1076"/>
          <ac:spMkLst>
            <pc:docMk/>
            <pc:sldMk cId="1528976140" sldId="298"/>
            <ac:spMk id="13" creationId="{A0C660C5-C6B4-4D60-632C-38AA341D4E42}"/>
          </ac:spMkLst>
        </pc:spChg>
        <pc:spChg chg="add mod">
          <ac:chgData name="Jean-Yves Vuillequez" userId="e7fac481abea6bd0" providerId="LiveId" clId="{79E365E8-22BC-4EC2-9606-9A9AC6CD1D22}" dt="2025-11-25T09:44:01.713" v="9686" actId="14100"/>
          <ac:spMkLst>
            <pc:docMk/>
            <pc:sldMk cId="1528976140" sldId="298"/>
            <ac:spMk id="15" creationId="{7B02442F-1F39-3A7F-A132-603CFB285A80}"/>
          </ac:spMkLst>
        </pc:spChg>
        <pc:spChg chg="mod">
          <ac:chgData name="Jean-Yves Vuillequez" userId="e7fac481abea6bd0" providerId="LiveId" clId="{79E365E8-22BC-4EC2-9606-9A9AC6CD1D22}" dt="2025-11-25T09:42:21.129" v="9640" actId="1076"/>
          <ac:spMkLst>
            <pc:docMk/>
            <pc:sldMk cId="1528976140" sldId="298"/>
            <ac:spMk id="71" creationId="{B282795F-CC32-9B21-2C73-46BD6A694971}"/>
          </ac:spMkLst>
        </pc:spChg>
        <pc:grpChg chg="del">
          <ac:chgData name="Jean-Yves Vuillequez" userId="e7fac481abea6bd0" providerId="LiveId" clId="{79E365E8-22BC-4EC2-9606-9A9AC6CD1D22}" dt="2025-11-25T09:41:27.680" v="9576" actId="478"/>
          <ac:grpSpMkLst>
            <pc:docMk/>
            <pc:sldMk cId="1528976140" sldId="298"/>
            <ac:grpSpMk id="5" creationId="{716D0D9E-884E-53FC-BF93-5F07B985ACC1}"/>
          </ac:grpSpMkLst>
        </pc:grpChg>
        <pc:picChg chg="add mod ord">
          <ac:chgData name="Jean-Yves Vuillequez" userId="e7fac481abea6bd0" providerId="LiveId" clId="{79E365E8-22BC-4EC2-9606-9A9AC6CD1D22}" dt="2025-11-25T09:51:43.823" v="9698" actId="1076"/>
          <ac:picMkLst>
            <pc:docMk/>
            <pc:sldMk cId="1528976140" sldId="298"/>
            <ac:picMk id="8" creationId="{36374721-DBF6-6DC3-7F02-E2A019B585B7}"/>
          </ac:picMkLst>
        </pc:picChg>
        <pc:picChg chg="add mod">
          <ac:chgData name="Jean-Yves Vuillequez" userId="e7fac481abea6bd0" providerId="LiveId" clId="{79E365E8-22BC-4EC2-9606-9A9AC6CD1D22}" dt="2025-11-25T09:43:08.174" v="9659" actId="1076"/>
          <ac:picMkLst>
            <pc:docMk/>
            <pc:sldMk cId="1528976140" sldId="298"/>
            <ac:picMk id="12" creationId="{D61A617B-D6B7-1A94-495F-DC4E854385A5}"/>
          </ac:picMkLst>
        </pc:picChg>
        <pc:picChg chg="del">
          <ac:chgData name="Jean-Yves Vuillequez" userId="e7fac481abea6bd0" providerId="LiveId" clId="{79E365E8-22BC-4EC2-9606-9A9AC6CD1D22}" dt="2025-11-25T09:41:27.680" v="9576" actId="478"/>
          <ac:picMkLst>
            <pc:docMk/>
            <pc:sldMk cId="1528976140" sldId="298"/>
            <ac:picMk id="14" creationId="{00FAD22A-9740-C05B-F72B-F96EA58B04F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7af7a6a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7af7a6a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D20F6609-3DEC-40B5-FC3F-D1F2619F25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8EDD3E63-86A8-8A1F-D682-A1E04134EC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2F401EEF-CDBC-0711-4E2F-7126FFDC42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0" dirty="0"/>
              <a:t>https://app.diagrams.net/?src=about#HSheikoh%2FREnergies_efficiency_prediction%2Fmain%2Fdiagrams%2Farchitecture.drawio#%7B%22pageId%22%3A%22bG0RTmb4xdSiPlx_l64v%22%7D</a:t>
            </a:r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r>
              <a:rPr lang="fr-FR" b="1" dirty="0"/>
              <a:t>1. Collecte des données</a:t>
            </a:r>
          </a:p>
          <a:p>
            <a:pPr marL="158750" indent="0">
              <a:buNone/>
            </a:pPr>
            <a:r>
              <a:rPr lang="fr-FR" dirty="0"/>
              <a:t>Données météo </a:t>
            </a:r>
            <a:r>
              <a:rPr lang="fr-FR" dirty="0" err="1"/>
              <a:t>OpenWeather</a:t>
            </a:r>
            <a:r>
              <a:rPr lang="fr-FR" dirty="0"/>
              <a:t> (API)</a:t>
            </a:r>
          </a:p>
          <a:p>
            <a:pPr marL="158750" indent="0">
              <a:buNone/>
            </a:pPr>
            <a:r>
              <a:rPr lang="fr-FR" dirty="0"/>
              <a:t>Données satellite Landsat (USGS)</a:t>
            </a:r>
          </a:p>
          <a:p>
            <a:pPr marL="158750" indent="0">
              <a:buNone/>
            </a:pPr>
            <a:r>
              <a:rPr lang="fr-FR" dirty="0"/>
              <a:t>Historique RTE</a:t>
            </a:r>
          </a:p>
          <a:p>
            <a:pPr marL="158750" indent="0">
              <a:buNone/>
            </a:pPr>
            <a:r>
              <a:rPr lang="fr-FR" dirty="0"/>
              <a:t>Données solaires locales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2. Préparation &amp; nettoyage</a:t>
            </a:r>
          </a:p>
          <a:p>
            <a:pPr marL="158750" indent="0">
              <a:buNone/>
            </a:pPr>
            <a:r>
              <a:rPr lang="fr-FR" dirty="0"/>
              <a:t>Standardisation</a:t>
            </a:r>
          </a:p>
          <a:p>
            <a:pPr marL="158750" indent="0">
              <a:buNone/>
            </a:pPr>
            <a:r>
              <a:rPr lang="fr-FR" dirty="0"/>
              <a:t>Alignement temporel</a:t>
            </a:r>
          </a:p>
          <a:p>
            <a:pPr marL="158750" indent="0">
              <a:buNone/>
            </a:pPr>
            <a:r>
              <a:rPr lang="fr-FR" dirty="0"/>
              <a:t>Filtrage géographique Rhône-Alpes</a:t>
            </a:r>
          </a:p>
          <a:p>
            <a:pPr marL="158750" indent="0">
              <a:buNone/>
            </a:pPr>
            <a:r>
              <a:rPr lang="fr-FR" dirty="0"/>
              <a:t>Mise en qualité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3. Entraînement &amp; suivi du modèle</a:t>
            </a:r>
          </a:p>
          <a:p>
            <a:pPr marL="158750" indent="0">
              <a:buNone/>
            </a:pPr>
            <a:r>
              <a:rPr lang="fr-FR" dirty="0"/>
              <a:t>Entraînement local</a:t>
            </a:r>
          </a:p>
          <a:p>
            <a:pPr marL="158750" indent="0">
              <a:buNone/>
            </a:pPr>
            <a:r>
              <a:rPr lang="fr-FR" dirty="0"/>
              <a:t>Suivi via </a:t>
            </a:r>
            <a:r>
              <a:rPr lang="fr-FR" dirty="0" err="1"/>
              <a:t>MLflow</a:t>
            </a:r>
            <a:endParaRPr lang="fr-FR" dirty="0"/>
          </a:p>
          <a:p>
            <a:pPr marL="158750" indent="0">
              <a:buNone/>
            </a:pPr>
            <a:r>
              <a:rPr lang="fr-FR" dirty="0" err="1"/>
              <a:t>Versionning</a:t>
            </a:r>
            <a:r>
              <a:rPr lang="fr-FR" dirty="0"/>
              <a:t> dans Model </a:t>
            </a:r>
            <a:r>
              <a:rPr lang="fr-FR" dirty="0" err="1"/>
              <a:t>Registry</a:t>
            </a:r>
            <a:endParaRPr lang="fr-FR" dirty="0"/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4. API &amp; Application</a:t>
            </a:r>
          </a:p>
          <a:p>
            <a:pPr marL="158750" indent="0">
              <a:buNone/>
            </a:pPr>
            <a:r>
              <a:rPr lang="fr-FR" dirty="0"/>
              <a:t>Modèle servi via une API</a:t>
            </a:r>
          </a:p>
          <a:p>
            <a:pPr marL="158750" indent="0">
              <a:buNone/>
            </a:pPr>
            <a:r>
              <a:rPr lang="fr-FR" dirty="0"/>
              <a:t>Dashboard </a:t>
            </a:r>
            <a:r>
              <a:rPr lang="fr-FR" dirty="0" err="1"/>
              <a:t>Streamlit</a:t>
            </a:r>
            <a:endParaRPr lang="fr-FR" dirty="0"/>
          </a:p>
          <a:p>
            <a:pPr marL="158750" indent="0">
              <a:buNone/>
            </a:pPr>
            <a:r>
              <a:rPr lang="fr-FR" dirty="0"/>
              <a:t>EDA + </a:t>
            </a:r>
            <a:r>
              <a:rPr lang="fr-FR"/>
              <a:t>prévisions 3 </a:t>
            </a:r>
            <a:r>
              <a:rPr lang="fr-FR" dirty="0"/>
              <a:t>jours accessibles à l’utilisateur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06428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C2DC0DF9-A8C4-DA63-540A-8459B73D2C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8314FD81-3BC3-C3DA-AA4B-1F1D1108A6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D1398881-9DE6-129B-2FA2-9C66BE35C7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0" dirty="0"/>
              <a:t>https://app.diagrams.net/?src=about#HSheikoh%2FREnergies_efficiency_prediction%2Fmain%2Fdiagrams%2Farchitecture.drawio#%7B%22pageId%22%3A%22bG0RTmb4xdSiPlx_l64v%22%7D</a:t>
            </a:r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r>
              <a:rPr lang="fr-FR" b="1" dirty="0"/>
              <a:t>1. Collecte des données</a:t>
            </a:r>
          </a:p>
          <a:p>
            <a:pPr marL="158750" indent="0">
              <a:buNone/>
            </a:pPr>
            <a:r>
              <a:rPr lang="fr-FR" dirty="0"/>
              <a:t>Données météo </a:t>
            </a:r>
            <a:r>
              <a:rPr lang="fr-FR" dirty="0" err="1"/>
              <a:t>OpenWeather</a:t>
            </a:r>
            <a:r>
              <a:rPr lang="fr-FR" dirty="0"/>
              <a:t> (API)</a:t>
            </a:r>
          </a:p>
          <a:p>
            <a:pPr marL="158750" indent="0">
              <a:buNone/>
            </a:pPr>
            <a:r>
              <a:rPr lang="fr-FR" dirty="0"/>
              <a:t>Données satellite Landsat (USGS)</a:t>
            </a:r>
          </a:p>
          <a:p>
            <a:pPr marL="158750" indent="0">
              <a:buNone/>
            </a:pPr>
            <a:r>
              <a:rPr lang="fr-FR" dirty="0"/>
              <a:t>Historique RTE</a:t>
            </a:r>
          </a:p>
          <a:p>
            <a:pPr marL="158750" indent="0">
              <a:buNone/>
            </a:pPr>
            <a:r>
              <a:rPr lang="fr-FR" dirty="0"/>
              <a:t>Données solaires locales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2. Préparation &amp; nettoyage</a:t>
            </a:r>
          </a:p>
          <a:p>
            <a:pPr marL="158750" indent="0">
              <a:buNone/>
            </a:pPr>
            <a:r>
              <a:rPr lang="fr-FR" dirty="0"/>
              <a:t>Standardisation</a:t>
            </a:r>
          </a:p>
          <a:p>
            <a:pPr marL="158750" indent="0">
              <a:buNone/>
            </a:pPr>
            <a:r>
              <a:rPr lang="fr-FR" dirty="0"/>
              <a:t>Alignement temporel</a:t>
            </a:r>
          </a:p>
          <a:p>
            <a:pPr marL="158750" indent="0">
              <a:buNone/>
            </a:pPr>
            <a:r>
              <a:rPr lang="fr-FR" dirty="0"/>
              <a:t>Filtrage géographique Rhône-Alpes</a:t>
            </a:r>
          </a:p>
          <a:p>
            <a:pPr marL="158750" indent="0">
              <a:buNone/>
            </a:pPr>
            <a:r>
              <a:rPr lang="fr-FR" dirty="0"/>
              <a:t>Mise en qualité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3. Entraînement &amp; suivi du modèle</a:t>
            </a:r>
          </a:p>
          <a:p>
            <a:pPr marL="158750" indent="0">
              <a:buNone/>
            </a:pPr>
            <a:r>
              <a:rPr lang="fr-FR" dirty="0"/>
              <a:t>Entraînement local</a:t>
            </a:r>
          </a:p>
          <a:p>
            <a:pPr marL="158750" indent="0">
              <a:buNone/>
            </a:pPr>
            <a:r>
              <a:rPr lang="fr-FR" dirty="0"/>
              <a:t>Suivi via </a:t>
            </a:r>
            <a:r>
              <a:rPr lang="fr-FR" dirty="0" err="1"/>
              <a:t>MLflow</a:t>
            </a:r>
            <a:endParaRPr lang="fr-FR" dirty="0"/>
          </a:p>
          <a:p>
            <a:pPr marL="158750" indent="0">
              <a:buNone/>
            </a:pPr>
            <a:r>
              <a:rPr lang="fr-FR" dirty="0" err="1"/>
              <a:t>Versionning</a:t>
            </a:r>
            <a:r>
              <a:rPr lang="fr-FR" dirty="0"/>
              <a:t> dans Model </a:t>
            </a:r>
            <a:r>
              <a:rPr lang="fr-FR" dirty="0" err="1"/>
              <a:t>Registry</a:t>
            </a:r>
            <a:endParaRPr lang="fr-FR" dirty="0"/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4. API &amp; Application</a:t>
            </a:r>
          </a:p>
          <a:p>
            <a:pPr marL="158750" indent="0">
              <a:buNone/>
            </a:pPr>
            <a:r>
              <a:rPr lang="fr-FR" dirty="0"/>
              <a:t>Modèle servi via une API</a:t>
            </a:r>
          </a:p>
          <a:p>
            <a:pPr marL="158750" indent="0">
              <a:buNone/>
            </a:pPr>
            <a:r>
              <a:rPr lang="fr-FR" dirty="0"/>
              <a:t>Dashboard </a:t>
            </a:r>
            <a:r>
              <a:rPr lang="fr-FR" dirty="0" err="1"/>
              <a:t>Streamlit</a:t>
            </a:r>
            <a:endParaRPr lang="fr-FR" dirty="0"/>
          </a:p>
          <a:p>
            <a:pPr marL="158750" indent="0">
              <a:buNone/>
            </a:pPr>
            <a:r>
              <a:rPr lang="fr-FR" dirty="0"/>
              <a:t>EDA + </a:t>
            </a:r>
            <a:r>
              <a:rPr lang="fr-FR"/>
              <a:t>prévisions 3 </a:t>
            </a:r>
            <a:r>
              <a:rPr lang="fr-FR" dirty="0"/>
              <a:t>jours accessibles à l’utilisateur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7374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A2A17C4A-7811-F8FB-393C-7F4C3C6D3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83FEA280-02EF-46EB-0B69-15B1DA0DC2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F956A9E6-7C2B-75B0-CA20-8D14F2C070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36139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F7CC36C7-11D0-8ADD-0BBF-ADF4FC60E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F8C541B7-831D-4518-0FB6-DDC6BE3678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3E1EB232-82F4-15BE-8BDF-5A53894E2A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7843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FE16497B-2484-EB5D-4AFF-0EE6C379E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18FCA2AD-CFA0-C37F-8971-CD8A2C0E40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C70A5F25-E78F-EC1B-9FFB-A878AEBD78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962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>
          <a:extLst>
            <a:ext uri="{FF2B5EF4-FFF2-40B4-BE49-F238E27FC236}">
              <a16:creationId xmlns:a16="http://schemas.microsoft.com/office/drawing/2014/main" id="{1A4785B2-8F17-33C3-0864-3BD612B20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>
            <a:extLst>
              <a:ext uri="{FF2B5EF4-FFF2-40B4-BE49-F238E27FC236}">
                <a16:creationId xmlns:a16="http://schemas.microsoft.com/office/drawing/2014/main" id="{0781B227-E974-82F2-3989-A9DC4A9E9E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>
            <a:extLst>
              <a:ext uri="{FF2B5EF4-FFF2-40B4-BE49-F238E27FC236}">
                <a16:creationId xmlns:a16="http://schemas.microsoft.com/office/drawing/2014/main" id="{6D115578-447D-6633-C283-FF03BB874D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1243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601F1211-8719-8070-13C6-DFAABBD5A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24E1F0BF-E30D-AAB8-17C4-1E198C29A8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FAE7E81C-5300-A69F-6961-16DCBFE11F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0" dirty="0"/>
              <a:t>https://app.diagrams.net/?src=about#HSheikoh%2FREnergies_efficiency_prediction%2Fmain%2Fdiagrams%2Farchitecture.drawio#%7B%22pageId%22%3A%22bG0RTmb4xdSiPlx_l64v%22%7D</a:t>
            </a:r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r>
              <a:rPr lang="fr-FR" b="1" dirty="0"/>
              <a:t>1. Collecte des données</a:t>
            </a:r>
          </a:p>
          <a:p>
            <a:pPr marL="158750" indent="0">
              <a:buNone/>
            </a:pPr>
            <a:r>
              <a:rPr lang="fr-FR" dirty="0"/>
              <a:t>Données météo </a:t>
            </a:r>
            <a:r>
              <a:rPr lang="fr-FR" dirty="0" err="1"/>
              <a:t>OpenWeather</a:t>
            </a:r>
            <a:r>
              <a:rPr lang="fr-FR" dirty="0"/>
              <a:t> (API)</a:t>
            </a:r>
          </a:p>
          <a:p>
            <a:pPr marL="158750" indent="0">
              <a:buNone/>
            </a:pPr>
            <a:r>
              <a:rPr lang="fr-FR" dirty="0"/>
              <a:t>Données satellite Landsat (USGS)</a:t>
            </a:r>
          </a:p>
          <a:p>
            <a:pPr marL="158750" indent="0">
              <a:buNone/>
            </a:pPr>
            <a:r>
              <a:rPr lang="fr-FR" dirty="0"/>
              <a:t>Historique RTE</a:t>
            </a:r>
          </a:p>
          <a:p>
            <a:pPr marL="158750" indent="0">
              <a:buNone/>
            </a:pPr>
            <a:r>
              <a:rPr lang="fr-FR" dirty="0"/>
              <a:t>Données solaires locales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2. Préparation &amp; nettoyage</a:t>
            </a:r>
          </a:p>
          <a:p>
            <a:pPr marL="158750" indent="0">
              <a:buNone/>
            </a:pPr>
            <a:r>
              <a:rPr lang="fr-FR" dirty="0"/>
              <a:t>Standardisation</a:t>
            </a:r>
          </a:p>
          <a:p>
            <a:pPr marL="158750" indent="0">
              <a:buNone/>
            </a:pPr>
            <a:r>
              <a:rPr lang="fr-FR" dirty="0"/>
              <a:t>Alignement temporel</a:t>
            </a:r>
          </a:p>
          <a:p>
            <a:pPr marL="158750" indent="0">
              <a:buNone/>
            </a:pPr>
            <a:r>
              <a:rPr lang="fr-FR" dirty="0"/>
              <a:t>Filtrage géographique Rhône-Alpes</a:t>
            </a:r>
          </a:p>
          <a:p>
            <a:pPr marL="158750" indent="0">
              <a:buNone/>
            </a:pPr>
            <a:r>
              <a:rPr lang="fr-FR" dirty="0"/>
              <a:t>Mise en qualité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3. Entraînement &amp; suivi du modèle</a:t>
            </a:r>
          </a:p>
          <a:p>
            <a:pPr marL="158750" indent="0">
              <a:buNone/>
            </a:pPr>
            <a:r>
              <a:rPr lang="fr-FR" dirty="0"/>
              <a:t>Entraînement local</a:t>
            </a:r>
          </a:p>
          <a:p>
            <a:pPr marL="158750" indent="0">
              <a:buNone/>
            </a:pPr>
            <a:r>
              <a:rPr lang="fr-FR" dirty="0"/>
              <a:t>Suivi via </a:t>
            </a:r>
            <a:r>
              <a:rPr lang="fr-FR" dirty="0" err="1"/>
              <a:t>MLflow</a:t>
            </a:r>
            <a:endParaRPr lang="fr-FR" dirty="0"/>
          </a:p>
          <a:p>
            <a:pPr marL="158750" indent="0">
              <a:buNone/>
            </a:pPr>
            <a:r>
              <a:rPr lang="fr-FR" dirty="0" err="1"/>
              <a:t>Versionning</a:t>
            </a:r>
            <a:r>
              <a:rPr lang="fr-FR" dirty="0"/>
              <a:t> dans Model </a:t>
            </a:r>
            <a:r>
              <a:rPr lang="fr-FR" dirty="0" err="1"/>
              <a:t>Registry</a:t>
            </a:r>
            <a:endParaRPr lang="fr-FR" dirty="0"/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4. API &amp; Application</a:t>
            </a:r>
          </a:p>
          <a:p>
            <a:pPr marL="158750" indent="0">
              <a:buNone/>
            </a:pPr>
            <a:r>
              <a:rPr lang="fr-FR" dirty="0"/>
              <a:t>Modèle servi via une API</a:t>
            </a:r>
          </a:p>
          <a:p>
            <a:pPr marL="158750" indent="0">
              <a:buNone/>
            </a:pPr>
            <a:r>
              <a:rPr lang="fr-FR" dirty="0"/>
              <a:t>Dashboard </a:t>
            </a:r>
            <a:r>
              <a:rPr lang="fr-FR" dirty="0" err="1"/>
              <a:t>Streamlit</a:t>
            </a:r>
            <a:endParaRPr lang="fr-FR" dirty="0"/>
          </a:p>
          <a:p>
            <a:pPr marL="158750" indent="0">
              <a:buNone/>
            </a:pPr>
            <a:r>
              <a:rPr lang="fr-FR" dirty="0"/>
              <a:t>EDA + </a:t>
            </a:r>
            <a:r>
              <a:rPr lang="fr-FR"/>
              <a:t>prévisions 3 </a:t>
            </a:r>
            <a:r>
              <a:rPr lang="fr-FR" dirty="0"/>
              <a:t>jours accessibles à l’utilisateur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0619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57B81252-61B4-C6DD-9007-8AB6C4383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0DE2FC87-EFA2-301D-0E2A-C0354F98B0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D5F8F1A6-1A19-E269-C041-84A859A07E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0" dirty="0"/>
              <a:t>https://app.diagrams.net/?src=about#HSheikoh%2FREnergies_efficiency_prediction%2Fmain%2Fdiagrams%2Farchitecture.drawio#%7B%22pageId%22%3A%22bG0RTmb4xdSiPlx_l64v%22%7D</a:t>
            </a:r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r>
              <a:rPr lang="fr-FR" b="1" dirty="0"/>
              <a:t>1. Collecte des données</a:t>
            </a:r>
          </a:p>
          <a:p>
            <a:pPr marL="158750" indent="0">
              <a:buNone/>
            </a:pPr>
            <a:r>
              <a:rPr lang="fr-FR" dirty="0"/>
              <a:t>Données météo </a:t>
            </a:r>
            <a:r>
              <a:rPr lang="fr-FR" dirty="0" err="1"/>
              <a:t>OpenWeather</a:t>
            </a:r>
            <a:r>
              <a:rPr lang="fr-FR" dirty="0"/>
              <a:t> (API)</a:t>
            </a:r>
          </a:p>
          <a:p>
            <a:pPr marL="158750" indent="0">
              <a:buNone/>
            </a:pPr>
            <a:r>
              <a:rPr lang="fr-FR" dirty="0"/>
              <a:t>Données satellite Landsat (USGS)</a:t>
            </a:r>
          </a:p>
          <a:p>
            <a:pPr marL="158750" indent="0">
              <a:buNone/>
            </a:pPr>
            <a:r>
              <a:rPr lang="fr-FR" dirty="0"/>
              <a:t>Historique RTE</a:t>
            </a:r>
          </a:p>
          <a:p>
            <a:pPr marL="158750" indent="0">
              <a:buNone/>
            </a:pPr>
            <a:r>
              <a:rPr lang="fr-FR" dirty="0"/>
              <a:t>Données solaires locales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2. Préparation &amp; nettoyage</a:t>
            </a:r>
          </a:p>
          <a:p>
            <a:pPr marL="158750" indent="0">
              <a:buNone/>
            </a:pPr>
            <a:r>
              <a:rPr lang="fr-FR" dirty="0"/>
              <a:t>Standardisation</a:t>
            </a:r>
          </a:p>
          <a:p>
            <a:pPr marL="158750" indent="0">
              <a:buNone/>
            </a:pPr>
            <a:r>
              <a:rPr lang="fr-FR" dirty="0"/>
              <a:t>Alignement temporel</a:t>
            </a:r>
          </a:p>
          <a:p>
            <a:pPr marL="158750" indent="0">
              <a:buNone/>
            </a:pPr>
            <a:r>
              <a:rPr lang="fr-FR" dirty="0"/>
              <a:t>Filtrage géographique Rhône-Alpes</a:t>
            </a:r>
          </a:p>
          <a:p>
            <a:pPr marL="158750" indent="0">
              <a:buNone/>
            </a:pPr>
            <a:r>
              <a:rPr lang="fr-FR" dirty="0"/>
              <a:t>Mise en qualité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3. Entraînement &amp; suivi du modèle</a:t>
            </a:r>
          </a:p>
          <a:p>
            <a:pPr marL="158750" indent="0">
              <a:buNone/>
            </a:pPr>
            <a:r>
              <a:rPr lang="fr-FR" dirty="0"/>
              <a:t>Entraînement local</a:t>
            </a:r>
          </a:p>
          <a:p>
            <a:pPr marL="158750" indent="0">
              <a:buNone/>
            </a:pPr>
            <a:r>
              <a:rPr lang="fr-FR" dirty="0"/>
              <a:t>Suivi via </a:t>
            </a:r>
            <a:r>
              <a:rPr lang="fr-FR" dirty="0" err="1"/>
              <a:t>MLflow</a:t>
            </a:r>
            <a:endParaRPr lang="fr-FR" dirty="0"/>
          </a:p>
          <a:p>
            <a:pPr marL="158750" indent="0">
              <a:buNone/>
            </a:pPr>
            <a:r>
              <a:rPr lang="fr-FR" dirty="0" err="1"/>
              <a:t>Versionning</a:t>
            </a:r>
            <a:r>
              <a:rPr lang="fr-FR" dirty="0"/>
              <a:t> dans Model </a:t>
            </a:r>
            <a:r>
              <a:rPr lang="fr-FR" dirty="0" err="1"/>
              <a:t>Registry</a:t>
            </a:r>
            <a:endParaRPr lang="fr-FR" dirty="0"/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4. API &amp; Application</a:t>
            </a:r>
          </a:p>
          <a:p>
            <a:pPr marL="158750" indent="0">
              <a:buNone/>
            </a:pPr>
            <a:r>
              <a:rPr lang="fr-FR" dirty="0"/>
              <a:t>Modèle servi via une API</a:t>
            </a:r>
          </a:p>
          <a:p>
            <a:pPr marL="158750" indent="0">
              <a:buNone/>
            </a:pPr>
            <a:r>
              <a:rPr lang="fr-FR" dirty="0"/>
              <a:t>Dashboard </a:t>
            </a:r>
            <a:r>
              <a:rPr lang="fr-FR" dirty="0" err="1"/>
              <a:t>Streamlit</a:t>
            </a:r>
            <a:endParaRPr lang="fr-FR" dirty="0"/>
          </a:p>
          <a:p>
            <a:pPr marL="158750" indent="0">
              <a:buNone/>
            </a:pPr>
            <a:r>
              <a:rPr lang="fr-FR" dirty="0"/>
              <a:t>EDA + </a:t>
            </a:r>
            <a:r>
              <a:rPr lang="fr-FR"/>
              <a:t>prévisions 3 </a:t>
            </a:r>
            <a:r>
              <a:rPr lang="fr-FR" dirty="0"/>
              <a:t>jours accessibles à l’utilisateur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8325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0614FE6D-4A01-5067-42D7-FC751CBC4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243463CA-E63A-E939-2AB5-27B11629B8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0FC7485F-E9AF-5A19-99DD-5DE77DD5CE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0" dirty="0"/>
              <a:t>https://app.diagrams.net/?src=about#HSheikoh%2FREnergies_efficiency_prediction%2Fmain%2Fdiagrams%2Farchitecture.drawio#%7B%22pageId%22%3A%22bG0RTmb4xdSiPlx_l64v%22%7D</a:t>
            </a:r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r>
              <a:rPr lang="fr-FR" b="1" dirty="0"/>
              <a:t>1. Collecte des données</a:t>
            </a:r>
          </a:p>
          <a:p>
            <a:pPr marL="158750" indent="0">
              <a:buNone/>
            </a:pPr>
            <a:r>
              <a:rPr lang="fr-FR" dirty="0"/>
              <a:t>Données météo </a:t>
            </a:r>
            <a:r>
              <a:rPr lang="fr-FR" dirty="0" err="1"/>
              <a:t>OpenWeather</a:t>
            </a:r>
            <a:r>
              <a:rPr lang="fr-FR" dirty="0"/>
              <a:t> (API)</a:t>
            </a:r>
          </a:p>
          <a:p>
            <a:pPr marL="158750" indent="0">
              <a:buNone/>
            </a:pPr>
            <a:r>
              <a:rPr lang="fr-FR" dirty="0"/>
              <a:t>Données satellite Landsat (USGS)</a:t>
            </a:r>
          </a:p>
          <a:p>
            <a:pPr marL="158750" indent="0">
              <a:buNone/>
            </a:pPr>
            <a:r>
              <a:rPr lang="fr-FR" dirty="0"/>
              <a:t>Historique RTE</a:t>
            </a:r>
          </a:p>
          <a:p>
            <a:pPr marL="158750" indent="0">
              <a:buNone/>
            </a:pPr>
            <a:r>
              <a:rPr lang="fr-FR" dirty="0"/>
              <a:t>Données solaires locales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2. Préparation &amp; nettoyage</a:t>
            </a:r>
          </a:p>
          <a:p>
            <a:pPr marL="158750" indent="0">
              <a:buNone/>
            </a:pPr>
            <a:r>
              <a:rPr lang="fr-FR" dirty="0"/>
              <a:t>Standardisation</a:t>
            </a:r>
          </a:p>
          <a:p>
            <a:pPr marL="158750" indent="0">
              <a:buNone/>
            </a:pPr>
            <a:r>
              <a:rPr lang="fr-FR" dirty="0"/>
              <a:t>Alignement temporel</a:t>
            </a:r>
          </a:p>
          <a:p>
            <a:pPr marL="158750" indent="0">
              <a:buNone/>
            </a:pPr>
            <a:r>
              <a:rPr lang="fr-FR" dirty="0"/>
              <a:t>Filtrage géographique Rhône-Alpes</a:t>
            </a:r>
          </a:p>
          <a:p>
            <a:pPr marL="158750" indent="0">
              <a:buNone/>
            </a:pPr>
            <a:r>
              <a:rPr lang="fr-FR" dirty="0"/>
              <a:t>Mise en qualité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3. Entraînement &amp; suivi du modèle</a:t>
            </a:r>
          </a:p>
          <a:p>
            <a:pPr marL="158750" indent="0">
              <a:buNone/>
            </a:pPr>
            <a:r>
              <a:rPr lang="fr-FR" dirty="0"/>
              <a:t>Entraînement local</a:t>
            </a:r>
          </a:p>
          <a:p>
            <a:pPr marL="158750" indent="0">
              <a:buNone/>
            </a:pPr>
            <a:r>
              <a:rPr lang="fr-FR" dirty="0"/>
              <a:t>Suivi via </a:t>
            </a:r>
            <a:r>
              <a:rPr lang="fr-FR" dirty="0" err="1"/>
              <a:t>MLflow</a:t>
            </a:r>
            <a:endParaRPr lang="fr-FR" dirty="0"/>
          </a:p>
          <a:p>
            <a:pPr marL="158750" indent="0">
              <a:buNone/>
            </a:pPr>
            <a:r>
              <a:rPr lang="fr-FR" dirty="0" err="1"/>
              <a:t>Versionning</a:t>
            </a:r>
            <a:r>
              <a:rPr lang="fr-FR" dirty="0"/>
              <a:t> dans Model </a:t>
            </a:r>
            <a:r>
              <a:rPr lang="fr-FR" dirty="0" err="1"/>
              <a:t>Registry</a:t>
            </a:r>
            <a:endParaRPr lang="fr-FR" dirty="0"/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4. API &amp; Application</a:t>
            </a:r>
          </a:p>
          <a:p>
            <a:pPr marL="158750" indent="0">
              <a:buNone/>
            </a:pPr>
            <a:r>
              <a:rPr lang="fr-FR" dirty="0"/>
              <a:t>Modèle servi via une API</a:t>
            </a:r>
          </a:p>
          <a:p>
            <a:pPr marL="158750" indent="0">
              <a:buNone/>
            </a:pPr>
            <a:r>
              <a:rPr lang="fr-FR" dirty="0"/>
              <a:t>Dashboard </a:t>
            </a:r>
            <a:r>
              <a:rPr lang="fr-FR" dirty="0" err="1"/>
              <a:t>Streamlit</a:t>
            </a:r>
            <a:endParaRPr lang="fr-FR" dirty="0"/>
          </a:p>
          <a:p>
            <a:pPr marL="158750" indent="0">
              <a:buNone/>
            </a:pPr>
            <a:r>
              <a:rPr lang="fr-FR" dirty="0"/>
              <a:t>EDA + </a:t>
            </a:r>
            <a:r>
              <a:rPr lang="fr-FR"/>
              <a:t>prévisions 3 </a:t>
            </a:r>
            <a:r>
              <a:rPr lang="fr-FR" dirty="0"/>
              <a:t>jours accessibles à l’utilisateur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87247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F1D0126A-0E70-80E5-A260-1A8B73AEB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496C9F87-23B3-09F1-B901-F573315DCE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C5503945-A3C0-B92C-4E7D-589B59BB37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0" dirty="0"/>
              <a:t>https://app.diagrams.net/?src=about#HSheikoh%2FREnergies_efficiency_prediction%2Fmain%2Fdiagrams%2Farchitecture.drawio#%7B%22pageId%22%3A%22bG0RTmb4xdSiPlx_l64v%22%7D</a:t>
            </a:r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r>
              <a:rPr lang="fr-FR" b="1" dirty="0"/>
              <a:t>1. Collecte des données</a:t>
            </a:r>
          </a:p>
          <a:p>
            <a:pPr marL="158750" indent="0">
              <a:buNone/>
            </a:pPr>
            <a:r>
              <a:rPr lang="fr-FR" dirty="0"/>
              <a:t>Données météo </a:t>
            </a:r>
            <a:r>
              <a:rPr lang="fr-FR" dirty="0" err="1"/>
              <a:t>OpenWeather</a:t>
            </a:r>
            <a:r>
              <a:rPr lang="fr-FR" dirty="0"/>
              <a:t> (API)</a:t>
            </a:r>
          </a:p>
          <a:p>
            <a:pPr marL="158750" indent="0">
              <a:buNone/>
            </a:pPr>
            <a:r>
              <a:rPr lang="fr-FR" dirty="0"/>
              <a:t>Données satellite Landsat (USGS)</a:t>
            </a:r>
          </a:p>
          <a:p>
            <a:pPr marL="158750" indent="0">
              <a:buNone/>
            </a:pPr>
            <a:r>
              <a:rPr lang="fr-FR" dirty="0"/>
              <a:t>Historique RTE</a:t>
            </a:r>
          </a:p>
          <a:p>
            <a:pPr marL="158750" indent="0">
              <a:buNone/>
            </a:pPr>
            <a:r>
              <a:rPr lang="fr-FR" dirty="0"/>
              <a:t>Données solaires locales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2. Préparation &amp; nettoyage</a:t>
            </a:r>
          </a:p>
          <a:p>
            <a:pPr marL="158750" indent="0">
              <a:buNone/>
            </a:pPr>
            <a:r>
              <a:rPr lang="fr-FR" dirty="0"/>
              <a:t>Standardisation</a:t>
            </a:r>
          </a:p>
          <a:p>
            <a:pPr marL="158750" indent="0">
              <a:buNone/>
            </a:pPr>
            <a:r>
              <a:rPr lang="fr-FR" dirty="0"/>
              <a:t>Alignement temporel</a:t>
            </a:r>
          </a:p>
          <a:p>
            <a:pPr marL="158750" indent="0">
              <a:buNone/>
            </a:pPr>
            <a:r>
              <a:rPr lang="fr-FR" dirty="0"/>
              <a:t>Filtrage géographique Rhône-Alpes</a:t>
            </a:r>
          </a:p>
          <a:p>
            <a:pPr marL="158750" indent="0">
              <a:buNone/>
            </a:pPr>
            <a:r>
              <a:rPr lang="fr-FR" dirty="0"/>
              <a:t>Mise en qualité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3. Entraînement &amp; suivi du modèle</a:t>
            </a:r>
          </a:p>
          <a:p>
            <a:pPr marL="158750" indent="0">
              <a:buNone/>
            </a:pPr>
            <a:r>
              <a:rPr lang="fr-FR" dirty="0"/>
              <a:t>Entraînement local</a:t>
            </a:r>
          </a:p>
          <a:p>
            <a:pPr marL="158750" indent="0">
              <a:buNone/>
            </a:pPr>
            <a:r>
              <a:rPr lang="fr-FR" dirty="0"/>
              <a:t>Suivi via </a:t>
            </a:r>
            <a:r>
              <a:rPr lang="fr-FR" dirty="0" err="1"/>
              <a:t>MLflow</a:t>
            </a:r>
            <a:endParaRPr lang="fr-FR" dirty="0"/>
          </a:p>
          <a:p>
            <a:pPr marL="158750" indent="0">
              <a:buNone/>
            </a:pPr>
            <a:r>
              <a:rPr lang="fr-FR" dirty="0" err="1"/>
              <a:t>Versionning</a:t>
            </a:r>
            <a:r>
              <a:rPr lang="fr-FR" dirty="0"/>
              <a:t> dans Model </a:t>
            </a:r>
            <a:r>
              <a:rPr lang="fr-FR" dirty="0" err="1"/>
              <a:t>Registry</a:t>
            </a:r>
            <a:endParaRPr lang="fr-FR" dirty="0"/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4. API &amp; Application</a:t>
            </a:r>
          </a:p>
          <a:p>
            <a:pPr marL="158750" indent="0">
              <a:buNone/>
            </a:pPr>
            <a:r>
              <a:rPr lang="fr-FR" dirty="0"/>
              <a:t>Modèle servi via une API</a:t>
            </a:r>
          </a:p>
          <a:p>
            <a:pPr marL="158750" indent="0">
              <a:buNone/>
            </a:pPr>
            <a:r>
              <a:rPr lang="fr-FR" dirty="0"/>
              <a:t>Dashboard </a:t>
            </a:r>
            <a:r>
              <a:rPr lang="fr-FR" dirty="0" err="1"/>
              <a:t>Streamlit</a:t>
            </a:r>
            <a:endParaRPr lang="fr-FR" dirty="0"/>
          </a:p>
          <a:p>
            <a:pPr marL="158750" indent="0">
              <a:buNone/>
            </a:pPr>
            <a:r>
              <a:rPr lang="fr-FR" dirty="0"/>
              <a:t>EDA + </a:t>
            </a:r>
            <a:r>
              <a:rPr lang="fr-FR"/>
              <a:t>prévisions 3 </a:t>
            </a:r>
            <a:r>
              <a:rPr lang="fr-FR" dirty="0"/>
              <a:t>jours accessibles à l’utilisateur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3908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9D1FF5FC-F1A9-0A92-93CD-FCFC1A8FE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25260F26-7B9A-1E58-AD46-A71DF7D999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1FDC9AF2-2D80-E760-268A-51A44E7104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0" dirty="0"/>
              <a:t>https://app.diagrams.net/?src=about#HSheikoh%2FREnergies_efficiency_prediction%2Fmain%2Fdiagrams%2Farchitecture.drawio#%7B%22pageId%22%3A%22bG0RTmb4xdSiPlx_l64v%22%7D</a:t>
            </a:r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r>
              <a:rPr lang="fr-FR" b="1" dirty="0"/>
              <a:t>1. Collecte des données</a:t>
            </a:r>
          </a:p>
          <a:p>
            <a:pPr marL="158750" indent="0">
              <a:buNone/>
            </a:pPr>
            <a:r>
              <a:rPr lang="fr-FR" dirty="0"/>
              <a:t>Données météo </a:t>
            </a:r>
            <a:r>
              <a:rPr lang="fr-FR" dirty="0" err="1"/>
              <a:t>OpenWeather</a:t>
            </a:r>
            <a:r>
              <a:rPr lang="fr-FR" dirty="0"/>
              <a:t> (API)</a:t>
            </a:r>
          </a:p>
          <a:p>
            <a:pPr marL="158750" indent="0">
              <a:buNone/>
            </a:pPr>
            <a:r>
              <a:rPr lang="fr-FR" dirty="0"/>
              <a:t>Données satellite Landsat (USGS)</a:t>
            </a:r>
          </a:p>
          <a:p>
            <a:pPr marL="158750" indent="0">
              <a:buNone/>
            </a:pPr>
            <a:r>
              <a:rPr lang="fr-FR" dirty="0"/>
              <a:t>Historique RTE</a:t>
            </a:r>
          </a:p>
          <a:p>
            <a:pPr marL="158750" indent="0">
              <a:buNone/>
            </a:pPr>
            <a:r>
              <a:rPr lang="fr-FR" dirty="0"/>
              <a:t>Données solaires locales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2. Préparation &amp; nettoyage</a:t>
            </a:r>
          </a:p>
          <a:p>
            <a:pPr marL="158750" indent="0">
              <a:buNone/>
            </a:pPr>
            <a:r>
              <a:rPr lang="fr-FR" dirty="0"/>
              <a:t>Standardisation</a:t>
            </a:r>
          </a:p>
          <a:p>
            <a:pPr marL="158750" indent="0">
              <a:buNone/>
            </a:pPr>
            <a:r>
              <a:rPr lang="fr-FR" dirty="0"/>
              <a:t>Alignement temporel</a:t>
            </a:r>
          </a:p>
          <a:p>
            <a:pPr marL="158750" indent="0">
              <a:buNone/>
            </a:pPr>
            <a:r>
              <a:rPr lang="fr-FR" dirty="0"/>
              <a:t>Filtrage géographique Rhône-Alpes</a:t>
            </a:r>
          </a:p>
          <a:p>
            <a:pPr marL="158750" indent="0">
              <a:buNone/>
            </a:pPr>
            <a:r>
              <a:rPr lang="fr-FR" dirty="0"/>
              <a:t>Mise en qualité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3. Entraînement &amp; suivi du modèle</a:t>
            </a:r>
          </a:p>
          <a:p>
            <a:pPr marL="158750" indent="0">
              <a:buNone/>
            </a:pPr>
            <a:r>
              <a:rPr lang="fr-FR" dirty="0"/>
              <a:t>Entraînement local</a:t>
            </a:r>
          </a:p>
          <a:p>
            <a:pPr marL="158750" indent="0">
              <a:buNone/>
            </a:pPr>
            <a:r>
              <a:rPr lang="fr-FR" dirty="0"/>
              <a:t>Suivi via </a:t>
            </a:r>
            <a:r>
              <a:rPr lang="fr-FR" dirty="0" err="1"/>
              <a:t>MLflow</a:t>
            </a:r>
            <a:endParaRPr lang="fr-FR" dirty="0"/>
          </a:p>
          <a:p>
            <a:pPr marL="158750" indent="0">
              <a:buNone/>
            </a:pPr>
            <a:r>
              <a:rPr lang="fr-FR" dirty="0" err="1"/>
              <a:t>Versionning</a:t>
            </a:r>
            <a:r>
              <a:rPr lang="fr-FR" dirty="0"/>
              <a:t> dans Model </a:t>
            </a:r>
            <a:r>
              <a:rPr lang="fr-FR" dirty="0" err="1"/>
              <a:t>Registry</a:t>
            </a:r>
            <a:endParaRPr lang="fr-FR" dirty="0"/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4. API &amp; Application</a:t>
            </a:r>
          </a:p>
          <a:p>
            <a:pPr marL="158750" indent="0">
              <a:buNone/>
            </a:pPr>
            <a:r>
              <a:rPr lang="fr-FR" dirty="0"/>
              <a:t>Modèle servi via une API</a:t>
            </a:r>
          </a:p>
          <a:p>
            <a:pPr marL="158750" indent="0">
              <a:buNone/>
            </a:pPr>
            <a:r>
              <a:rPr lang="fr-FR" dirty="0"/>
              <a:t>Dashboard </a:t>
            </a:r>
            <a:r>
              <a:rPr lang="fr-FR" dirty="0" err="1"/>
              <a:t>Streamlit</a:t>
            </a:r>
            <a:endParaRPr lang="fr-FR" dirty="0"/>
          </a:p>
          <a:p>
            <a:pPr marL="158750" indent="0">
              <a:buNone/>
            </a:pPr>
            <a:r>
              <a:rPr lang="fr-FR" dirty="0"/>
              <a:t>EDA + </a:t>
            </a:r>
            <a:r>
              <a:rPr lang="fr-FR"/>
              <a:t>prévisions 3 </a:t>
            </a:r>
            <a:r>
              <a:rPr lang="fr-FR" dirty="0"/>
              <a:t>jours accessibles à l’utilisateur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5040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C7CBB7BA-4F3E-7738-E797-0FC557735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25E8BE43-178E-6E8A-35BC-127329C271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8D62254D-3E73-FF25-18C9-DFEDCE87F2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0" dirty="0"/>
              <a:t>https://app.diagrams.net/?src=about#HSheikoh%2FREnergies_efficiency_prediction%2Fmain%2Fdiagrams%2Farchitecture.drawio#%7B%22pageId%22%3A%22bG0RTmb4xdSiPlx_l64v%22%7D</a:t>
            </a:r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r>
              <a:rPr lang="fr-FR" b="1" dirty="0"/>
              <a:t>1. Collecte des données</a:t>
            </a:r>
          </a:p>
          <a:p>
            <a:pPr marL="158750" indent="0">
              <a:buNone/>
            </a:pPr>
            <a:r>
              <a:rPr lang="fr-FR" dirty="0"/>
              <a:t>Données météo </a:t>
            </a:r>
            <a:r>
              <a:rPr lang="fr-FR" dirty="0" err="1"/>
              <a:t>OpenWeather</a:t>
            </a:r>
            <a:r>
              <a:rPr lang="fr-FR" dirty="0"/>
              <a:t> (API)</a:t>
            </a:r>
          </a:p>
          <a:p>
            <a:pPr marL="158750" indent="0">
              <a:buNone/>
            </a:pPr>
            <a:r>
              <a:rPr lang="fr-FR" dirty="0"/>
              <a:t>Données satellite Landsat (USGS)</a:t>
            </a:r>
          </a:p>
          <a:p>
            <a:pPr marL="158750" indent="0">
              <a:buNone/>
            </a:pPr>
            <a:r>
              <a:rPr lang="fr-FR" dirty="0"/>
              <a:t>Historique RTE</a:t>
            </a:r>
          </a:p>
          <a:p>
            <a:pPr marL="158750" indent="0">
              <a:buNone/>
            </a:pPr>
            <a:r>
              <a:rPr lang="fr-FR" dirty="0"/>
              <a:t>Données solaires locales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2. Préparation &amp; nettoyage</a:t>
            </a:r>
          </a:p>
          <a:p>
            <a:pPr marL="158750" indent="0">
              <a:buNone/>
            </a:pPr>
            <a:r>
              <a:rPr lang="fr-FR" dirty="0"/>
              <a:t>Standardisation</a:t>
            </a:r>
          </a:p>
          <a:p>
            <a:pPr marL="158750" indent="0">
              <a:buNone/>
            </a:pPr>
            <a:r>
              <a:rPr lang="fr-FR" dirty="0"/>
              <a:t>Alignement temporel</a:t>
            </a:r>
          </a:p>
          <a:p>
            <a:pPr marL="158750" indent="0">
              <a:buNone/>
            </a:pPr>
            <a:r>
              <a:rPr lang="fr-FR" dirty="0"/>
              <a:t>Filtrage géographique Rhône-Alpes</a:t>
            </a:r>
          </a:p>
          <a:p>
            <a:pPr marL="158750" indent="0">
              <a:buNone/>
            </a:pPr>
            <a:r>
              <a:rPr lang="fr-FR" dirty="0"/>
              <a:t>Mise en qualité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3. Entraînement &amp; suivi du modèle</a:t>
            </a:r>
          </a:p>
          <a:p>
            <a:pPr marL="158750" indent="0">
              <a:buNone/>
            </a:pPr>
            <a:r>
              <a:rPr lang="fr-FR" dirty="0"/>
              <a:t>Entraînement local</a:t>
            </a:r>
          </a:p>
          <a:p>
            <a:pPr marL="158750" indent="0">
              <a:buNone/>
            </a:pPr>
            <a:r>
              <a:rPr lang="fr-FR" dirty="0"/>
              <a:t>Suivi via </a:t>
            </a:r>
            <a:r>
              <a:rPr lang="fr-FR" dirty="0" err="1"/>
              <a:t>MLflow</a:t>
            </a:r>
            <a:endParaRPr lang="fr-FR" dirty="0"/>
          </a:p>
          <a:p>
            <a:pPr marL="158750" indent="0">
              <a:buNone/>
            </a:pPr>
            <a:r>
              <a:rPr lang="fr-FR" dirty="0" err="1"/>
              <a:t>Versionning</a:t>
            </a:r>
            <a:r>
              <a:rPr lang="fr-FR" dirty="0"/>
              <a:t> dans Model </a:t>
            </a:r>
            <a:r>
              <a:rPr lang="fr-FR" dirty="0" err="1"/>
              <a:t>Registry</a:t>
            </a:r>
            <a:endParaRPr lang="fr-FR" dirty="0"/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4. API &amp; Application</a:t>
            </a:r>
          </a:p>
          <a:p>
            <a:pPr marL="158750" indent="0">
              <a:buNone/>
            </a:pPr>
            <a:r>
              <a:rPr lang="fr-FR" dirty="0"/>
              <a:t>Modèle servi via une API</a:t>
            </a:r>
          </a:p>
          <a:p>
            <a:pPr marL="158750" indent="0">
              <a:buNone/>
            </a:pPr>
            <a:r>
              <a:rPr lang="fr-FR" dirty="0"/>
              <a:t>Dashboard </a:t>
            </a:r>
            <a:r>
              <a:rPr lang="fr-FR" dirty="0" err="1"/>
              <a:t>Streamlit</a:t>
            </a:r>
            <a:endParaRPr lang="fr-FR" dirty="0"/>
          </a:p>
          <a:p>
            <a:pPr marL="158750" indent="0">
              <a:buNone/>
            </a:pPr>
            <a:r>
              <a:rPr lang="fr-FR" dirty="0"/>
              <a:t>EDA + </a:t>
            </a:r>
            <a:r>
              <a:rPr lang="fr-FR"/>
              <a:t>prévisions 3 </a:t>
            </a:r>
            <a:r>
              <a:rPr lang="fr-FR" dirty="0"/>
              <a:t>jours accessibles à l’utilisateur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7602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93284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85729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5344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28702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49026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2528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42620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9876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29430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62344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8435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409105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slide" Target="slide14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renergies99-api-renergy.hf.space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renergies99-mlflow.hf.space/" TargetMode="External"/><Relationship Id="rId5" Type="http://schemas.openxmlformats.org/officeDocument/2006/relationships/hyperlink" Target="https://renergies99-dashboard.hf.space/" TargetMode="External"/><Relationship Id="rId4" Type="http://schemas.openxmlformats.org/officeDocument/2006/relationships/hyperlink" Target="https://github.com/Sheikoh/REnergies_efficiency_prediction.git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gdc.noaa.gov/stp/space-weather/swpc-products/daily_reports/daypre/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www.ngdc.noaa.gov/stp/space-weather/swpc-products/daily_reports/solar_geophysical_activity_summaries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openweathermap.org/api/one-call-3" TargetMode="External"/><Relationship Id="rId5" Type="http://schemas.openxmlformats.org/officeDocument/2006/relationships/hyperlink" Target="https://code.usgs.gov/eros-user-services/accessing_landsat_data" TargetMode="External"/><Relationship Id="rId4" Type="http://schemas.openxmlformats.org/officeDocument/2006/relationships/hyperlink" Target="https://www.rte-france.com/donnees-publications/eco2mix-donnees-temps-reel/telecharger-indicateur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pixabay.com/fr/client-personnes-d-affaires-1295901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735474" y="1889984"/>
            <a:ext cx="8097441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Optimisation du mix énergétique</a:t>
            </a:r>
            <a:endParaRPr sz="4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50" y="2595750"/>
            <a:ext cx="3818450" cy="25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550" y="787375"/>
            <a:ext cx="973275" cy="6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735475" y="2507684"/>
            <a:ext cx="5315100" cy="8114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fr-FR" sz="25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br>
              <a:rPr lang="fr-FR" sz="25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fr-FR" sz="25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Structuration et amélioration d’une application de machine </a:t>
            </a:r>
            <a:r>
              <a:rPr lang="fr-FR" sz="2500" dirty="0" err="1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learning</a:t>
            </a:r>
            <a:endParaRPr sz="2500" dirty="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" name="Espace réservé du numéro de diapositive 1">
            <a:extLst>
              <a:ext uri="{FF2B5EF4-FFF2-40B4-BE49-F238E27FC236}">
                <a16:creationId xmlns:a16="http://schemas.microsoft.com/office/drawing/2014/main" id="{ABD6FD38-02DF-6462-0EFC-4CE4F16EDC9F}"/>
              </a:ext>
            </a:extLst>
          </p:cNvPr>
          <p:cNvSpPr txBox="1">
            <a:spLocks/>
          </p:cNvSpPr>
          <p:nvPr/>
        </p:nvSpPr>
        <p:spPr>
          <a:xfrm>
            <a:off x="8472458" y="4939381"/>
            <a:ext cx="5487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1</a:t>
            </a:fld>
            <a:endParaRPr lang="fr-F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47000"/>
          </a:schemeClr>
        </a:solidFill>
        <a:effectLst/>
      </p:bgPr>
    </p:bg>
    <p:spTree>
      <p:nvGrpSpPr>
        <p:cNvPr id="1" name="Shape 95">
          <a:extLst>
            <a:ext uri="{FF2B5EF4-FFF2-40B4-BE49-F238E27FC236}">
              <a16:creationId xmlns:a16="http://schemas.microsoft.com/office/drawing/2014/main" id="{6FA5F4C9-B353-18EB-F873-E6ACC4847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AFEB01BE-87F8-A21B-27E8-DA88744F7170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223556"/>
            <a:ext cx="6067828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Modèle : monitoring et réentrainement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DE218655-0095-6111-B10C-9B8F6A17EC9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303099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096" name="Google Shape;180;p8">
            <a:extLst>
              <a:ext uri="{FF2B5EF4-FFF2-40B4-BE49-F238E27FC236}">
                <a16:creationId xmlns:a16="http://schemas.microsoft.com/office/drawing/2014/main" id="{5929ED9B-F32F-FE3E-A1EC-86B5683A61F5}"/>
              </a:ext>
            </a:extLst>
          </p:cNvPr>
          <p:cNvSpPr/>
          <p:nvPr/>
        </p:nvSpPr>
        <p:spPr>
          <a:xfrm>
            <a:off x="5512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Espace réservé du numéro de diapositive 1">
            <a:extLst>
              <a:ext uri="{FF2B5EF4-FFF2-40B4-BE49-F238E27FC236}">
                <a16:creationId xmlns:a16="http://schemas.microsoft.com/office/drawing/2014/main" id="{36BA33EC-B5F5-8F27-F8E3-0ACCE1B37C3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939381"/>
            <a:ext cx="548700" cy="153888"/>
          </a:xfrm>
        </p:spPr>
        <p:txBody>
          <a:bodyPr lIns="0" tIns="0" rIns="0" bIns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 dirty="0"/>
          </a:p>
        </p:txBody>
      </p:sp>
      <p:pic>
        <p:nvPicPr>
          <p:cNvPr id="2050" name="Picture 2" descr="Evidently Closes $15M Series A Funding | Chris Neville">
            <a:extLst>
              <a:ext uri="{FF2B5EF4-FFF2-40B4-BE49-F238E27FC236}">
                <a16:creationId xmlns:a16="http://schemas.microsoft.com/office/drawing/2014/main" id="{2DEE2337-3FE5-0015-DE97-0A7492850B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60" t="25122" r="9424" b="27443"/>
          <a:stretch>
            <a:fillRect/>
          </a:stretch>
        </p:blipFill>
        <p:spPr bwMode="auto">
          <a:xfrm>
            <a:off x="3235283" y="1448100"/>
            <a:ext cx="976924" cy="337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191 400+ Work In Progress Photos, taleaux et images libre de ...">
            <a:extLst>
              <a:ext uri="{FF2B5EF4-FFF2-40B4-BE49-F238E27FC236}">
                <a16:creationId xmlns:a16="http://schemas.microsoft.com/office/drawing/2014/main" id="{1D701B3B-C3E8-9AD9-BA46-AC55FA2AF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9069" y="541395"/>
            <a:ext cx="1828800" cy="140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C2ACA7F-48B4-F0C2-C5F2-1C7ED12AB44C}"/>
              </a:ext>
            </a:extLst>
          </p:cNvPr>
          <p:cNvSpPr txBox="1"/>
          <p:nvPr/>
        </p:nvSpPr>
        <p:spPr>
          <a:xfrm>
            <a:off x="463375" y="920425"/>
            <a:ext cx="599994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Mensuellement, après mise à jour des données historiques</a:t>
            </a:r>
          </a:p>
          <a:p>
            <a:endParaRPr lang="fr-FR" sz="1600" dirty="0"/>
          </a:p>
          <a:p>
            <a:r>
              <a:rPr lang="fr-FR" sz="1600" b="1" dirty="0"/>
              <a:t>Monitoring des données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Détection des data drift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Réentrainement si besoin</a:t>
            </a:r>
          </a:p>
          <a:p>
            <a:endParaRPr lang="fr-FR" sz="1600" dirty="0"/>
          </a:p>
          <a:p>
            <a:r>
              <a:rPr lang="fr-FR" sz="1600" b="1" dirty="0"/>
              <a:t>Monitoring du modèle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Vérification des performances du mois précédent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Réentrainement si besoin</a:t>
            </a:r>
          </a:p>
          <a:p>
            <a:endParaRPr lang="fr-FR" sz="1600" dirty="0"/>
          </a:p>
          <a:p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903630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47000"/>
          </a:schemeClr>
        </a:solidFill>
        <a:effectLst/>
      </p:bgPr>
    </p:bg>
    <p:spTree>
      <p:nvGrpSpPr>
        <p:cNvPr id="1" name="Shape 95">
          <a:extLst>
            <a:ext uri="{FF2B5EF4-FFF2-40B4-BE49-F238E27FC236}">
              <a16:creationId xmlns:a16="http://schemas.microsoft.com/office/drawing/2014/main" id="{A0DAEFF3-F06C-3707-3919-85BA9F362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B67F7734-1966-CF30-7732-59EF62AAB1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6092" y="445025"/>
            <a:ext cx="756620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What’s next ?</a:t>
            </a:r>
          </a:p>
        </p:txBody>
      </p:sp>
      <p:sp>
        <p:nvSpPr>
          <p:cNvPr id="8" name="Espace réservé du numéro de diapositive 1">
            <a:extLst>
              <a:ext uri="{FF2B5EF4-FFF2-40B4-BE49-F238E27FC236}">
                <a16:creationId xmlns:a16="http://schemas.microsoft.com/office/drawing/2014/main" id="{75954921-540A-2174-F2F3-E941F2DBD9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lIns="0" tIns="0" rIns="0" bIns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0BF2975-18E3-ABB1-14E1-FCEE0AD1F5F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95569" y="1147003"/>
            <a:ext cx="7158893" cy="3416300"/>
          </a:xfrm>
        </p:spPr>
        <p:txBody>
          <a:bodyPr/>
          <a:lstStyle/>
          <a:p>
            <a:r>
              <a:rPr lang="fr-FR" dirty="0"/>
              <a:t>Données : ETL données RTL fait</a:t>
            </a:r>
          </a:p>
          <a:p>
            <a:pPr lvl="1"/>
            <a:r>
              <a:rPr lang="fr-FR" dirty="0"/>
              <a:t>Reste à l’implémenter pour les autres sources de données</a:t>
            </a:r>
          </a:p>
          <a:p>
            <a:pPr lvl="1"/>
            <a:endParaRPr lang="fr-FR" dirty="0"/>
          </a:p>
          <a:p>
            <a:r>
              <a:rPr lang="fr-FR" dirty="0"/>
              <a:t>Pipeline en place</a:t>
            </a:r>
          </a:p>
          <a:p>
            <a:pPr lvl="1"/>
            <a:r>
              <a:rPr lang="fr-FR" dirty="0"/>
              <a:t>reste à finaliser l’implémentation de l’ensemble des tests</a:t>
            </a:r>
          </a:p>
          <a:p>
            <a:pPr lvl="1"/>
            <a:endParaRPr lang="fr-FR" dirty="0"/>
          </a:p>
          <a:p>
            <a:r>
              <a:rPr lang="fr-FR" dirty="0"/>
              <a:t>Modèle</a:t>
            </a:r>
          </a:p>
          <a:p>
            <a:pPr lvl="1"/>
            <a:r>
              <a:rPr lang="fr-FR" dirty="0"/>
              <a:t>Monitoring du modèle et des données à mettre en place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C1A8634B-781C-B2BA-D4B2-60A450D6FC9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303099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096" name="Google Shape;180;p8">
            <a:extLst>
              <a:ext uri="{FF2B5EF4-FFF2-40B4-BE49-F238E27FC236}">
                <a16:creationId xmlns:a16="http://schemas.microsoft.com/office/drawing/2014/main" id="{21293AC2-DDEF-CB4D-752E-FD2904403EAF}"/>
              </a:ext>
            </a:extLst>
          </p:cNvPr>
          <p:cNvSpPr/>
          <p:nvPr/>
        </p:nvSpPr>
        <p:spPr>
          <a:xfrm>
            <a:off x="5512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0670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9"/>
          <p:cNvSpPr txBox="1">
            <a:spLocks noGrp="1"/>
          </p:cNvSpPr>
          <p:nvPr>
            <p:ph type="ctrTitle" idx="4294967295"/>
          </p:nvPr>
        </p:nvSpPr>
        <p:spPr>
          <a:xfrm>
            <a:off x="1089725" y="1970775"/>
            <a:ext cx="6269100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52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Des</a:t>
            </a:r>
            <a:r>
              <a:rPr lang="fr" sz="5200" b="0" i="0" u="none" strike="noStrike" cap="none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questions ?</a:t>
            </a:r>
            <a:endParaRPr sz="5200" b="0" i="0" u="none" strike="noStrike" cap="non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88" name="Google Shape;18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32375" y="915775"/>
            <a:ext cx="797425" cy="8398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85EE54CA-1CA7-BBB2-C3CA-7AD11745D0CB}"/>
              </a:ext>
            </a:extLst>
          </p:cNvPr>
          <p:cNvSpPr/>
          <p:nvPr/>
        </p:nvSpPr>
        <p:spPr>
          <a:xfrm>
            <a:off x="1799442" y="3228155"/>
            <a:ext cx="1485799" cy="54522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A33F078-F242-EE97-2251-526C53A316B8}"/>
              </a:ext>
            </a:extLst>
          </p:cNvPr>
          <p:cNvSpPr txBox="1"/>
          <p:nvPr/>
        </p:nvSpPr>
        <p:spPr>
          <a:xfrm>
            <a:off x="1799442" y="3300713"/>
            <a:ext cx="1485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00" dirty="0">
                <a:hlinkClick r:id="rId5" action="ppaction://hlinksldjump"/>
              </a:rPr>
              <a:t>Ressources projet en annexes</a:t>
            </a:r>
            <a:endParaRPr lang="fr-FR" sz="800" dirty="0"/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E56D7E92-4368-94BE-9AB2-02EC3C191FD2}"/>
              </a:ext>
            </a:extLst>
          </p:cNvPr>
          <p:cNvCxnSpPr>
            <a:cxnSpLocks/>
          </p:cNvCxnSpPr>
          <p:nvPr/>
        </p:nvCxnSpPr>
        <p:spPr>
          <a:xfrm>
            <a:off x="1200757" y="3500768"/>
            <a:ext cx="569861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3BCB29B3-B3D2-DE90-1424-FBF05B303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1465D56F-7913-AD4E-8248-AEC9AC3FBC1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040272" y="1702750"/>
            <a:ext cx="5315100" cy="13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500" b="1" dirty="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Annexes</a:t>
            </a:r>
            <a:endParaRPr sz="4500" b="1" dirty="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3" name="Google Shape;63;p14">
            <a:extLst>
              <a:ext uri="{FF2B5EF4-FFF2-40B4-BE49-F238E27FC236}">
                <a16:creationId xmlns:a16="http://schemas.microsoft.com/office/drawing/2014/main" id="{0E69C9FD-1E2B-ED3F-EE4F-0F766FA3F0C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0472DB0-5F0C-B2B8-8670-90A191D2D0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8646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06EDD131-5809-747C-6E95-185A073DB0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CFE260F2-EC75-DDF8-CE55-329FB5D8E4C4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it-IT" sz="2500" i="0" u="none" strike="noStrike" cap="none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Ressourses projet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66739ED7-F6B1-16FF-21A5-52FBD2C06D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>
            <a:extLst>
              <a:ext uri="{FF2B5EF4-FFF2-40B4-BE49-F238E27FC236}">
                <a16:creationId xmlns:a16="http://schemas.microsoft.com/office/drawing/2014/main" id="{CF1380DA-0568-3714-99DF-1C8C31BCE89D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81;p8">
            <a:extLst>
              <a:ext uri="{FF2B5EF4-FFF2-40B4-BE49-F238E27FC236}">
                <a16:creationId xmlns:a16="http://schemas.microsoft.com/office/drawing/2014/main" id="{9EF8D937-D220-A74B-8191-12E681FE1A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5049"/>
            <a:ext cx="8520600" cy="3585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>
              <a:spcBef>
                <a:spcPts val="1200"/>
              </a:spcBef>
              <a:buNone/>
            </a:pPr>
            <a:r>
              <a:rPr lang="fr-FR" sz="1400" b="1" dirty="0"/>
              <a:t>Lien </a:t>
            </a:r>
            <a:r>
              <a:rPr lang="fr-FR" sz="1400" b="1" dirty="0" err="1"/>
              <a:t>Github</a:t>
            </a:r>
            <a:r>
              <a:rPr lang="fr-FR" sz="1400" b="1" dirty="0"/>
              <a:t> : </a:t>
            </a:r>
            <a:r>
              <a:rPr lang="fr-FR" sz="1400" dirty="0">
                <a:hlinkClick r:id="rId4"/>
              </a:rPr>
              <a:t>https://github.com/Sheikoh/REnergies_efficiency_prediction.git</a:t>
            </a:r>
            <a:endParaRPr lang="fr-FR" sz="1400" dirty="0"/>
          </a:p>
          <a:p>
            <a:pPr marL="114300" lvl="0" indent="0">
              <a:spcBef>
                <a:spcPts val="1200"/>
              </a:spcBef>
              <a:buNone/>
            </a:pPr>
            <a:r>
              <a:rPr lang="fr-FR" sz="1400" b="1" dirty="0"/>
              <a:t>Lien Dashboard : </a:t>
            </a:r>
            <a:r>
              <a:rPr lang="fr-FR" sz="1400" dirty="0">
                <a:hlinkClick r:id="rId5"/>
              </a:rPr>
              <a:t>https://renergies99-dashboard.hf.space/</a:t>
            </a:r>
            <a:endParaRPr lang="fr-FR" sz="1400" dirty="0"/>
          </a:p>
          <a:p>
            <a:pPr marL="114300" lvl="0" indent="0">
              <a:spcBef>
                <a:spcPts val="1200"/>
              </a:spcBef>
              <a:buNone/>
            </a:pPr>
            <a:r>
              <a:rPr lang="fr-FR" sz="1400" b="1" dirty="0"/>
              <a:t>Lien </a:t>
            </a:r>
            <a:r>
              <a:rPr lang="fr-FR" sz="1400" b="1" dirty="0" err="1"/>
              <a:t>Mlflow</a:t>
            </a:r>
            <a:r>
              <a:rPr lang="fr-FR" sz="1400" b="1" dirty="0"/>
              <a:t> : </a:t>
            </a:r>
            <a:r>
              <a:rPr lang="fr-FR" sz="1400" dirty="0">
                <a:hlinkClick r:id="rId6"/>
              </a:rPr>
              <a:t>https://renergies99-mlflow.hf.space/</a:t>
            </a:r>
            <a:endParaRPr lang="fr-FR" sz="1400" dirty="0"/>
          </a:p>
          <a:p>
            <a:pPr marL="114300" lvl="0" indent="0">
              <a:spcBef>
                <a:spcPts val="1200"/>
              </a:spcBef>
              <a:buNone/>
            </a:pPr>
            <a:r>
              <a:rPr lang="fr-FR" sz="1400" b="1" dirty="0"/>
              <a:t>Lien API : </a:t>
            </a:r>
            <a:r>
              <a:rPr lang="fr-FR" sz="1400" dirty="0">
                <a:hlinkClick r:id="rId7"/>
              </a:rPr>
              <a:t>https://renergies99-api-renergy.hf.space/</a:t>
            </a:r>
            <a:endParaRPr lang="fr-FR" sz="1400" dirty="0"/>
          </a:p>
          <a:p>
            <a:pPr marL="114300" lvl="0" indent="0">
              <a:buNone/>
            </a:pPr>
            <a:endParaRPr lang="fr-FR" sz="1400" dirty="0"/>
          </a:p>
          <a:p>
            <a:pPr marL="114300" lvl="0" indent="0">
              <a:buNone/>
            </a:pPr>
            <a:endParaRPr sz="1400" dirty="0"/>
          </a:p>
        </p:txBody>
      </p:sp>
      <p:sp>
        <p:nvSpPr>
          <p:cNvPr id="3" name="Espace réservé du numéro de diapositive 1">
            <a:extLst>
              <a:ext uri="{FF2B5EF4-FFF2-40B4-BE49-F238E27FC236}">
                <a16:creationId xmlns:a16="http://schemas.microsoft.com/office/drawing/2014/main" id="{4A87EAD8-07E9-F216-D291-7CC606767D8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939381"/>
            <a:ext cx="548700" cy="153888"/>
          </a:xfrm>
        </p:spPr>
        <p:txBody>
          <a:bodyPr lIns="0" tIns="0" rIns="0" bIns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88050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54B39E8E-2AB4-298D-C3FD-3B563ED89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A01AE6FF-5294-F6EC-FB0D-D63D7D63D71C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it-IT" sz="2500" i="0" u="none" strike="noStrike" cap="none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Sources de données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7FFB1AFA-ABA9-029D-77BD-FB2682A2296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>
            <a:extLst>
              <a:ext uri="{FF2B5EF4-FFF2-40B4-BE49-F238E27FC236}">
                <a16:creationId xmlns:a16="http://schemas.microsoft.com/office/drawing/2014/main" id="{33F93AD1-3891-482A-2CFB-204DAC688B8B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" name="Tableau 1">
            <a:extLst>
              <a:ext uri="{FF2B5EF4-FFF2-40B4-BE49-F238E27FC236}">
                <a16:creationId xmlns:a16="http://schemas.microsoft.com/office/drawing/2014/main" id="{1F110593-1E38-6872-65AA-F9F3DBB528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252541"/>
              </p:ext>
            </p:extLst>
          </p:nvPr>
        </p:nvGraphicFramePr>
        <p:xfrm>
          <a:off x="463375" y="1160010"/>
          <a:ext cx="8283386" cy="2486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225">
                  <a:extLst>
                    <a:ext uri="{9D8B030D-6E8A-4147-A177-3AD203B41FA5}">
                      <a16:colId xmlns:a16="http://schemas.microsoft.com/office/drawing/2014/main" val="2306203329"/>
                    </a:ext>
                  </a:extLst>
                </a:gridCol>
                <a:gridCol w="3031958">
                  <a:extLst>
                    <a:ext uri="{9D8B030D-6E8A-4147-A177-3AD203B41FA5}">
                      <a16:colId xmlns:a16="http://schemas.microsoft.com/office/drawing/2014/main" val="2541688145"/>
                    </a:ext>
                  </a:extLst>
                </a:gridCol>
                <a:gridCol w="2033256">
                  <a:extLst>
                    <a:ext uri="{9D8B030D-6E8A-4147-A177-3AD203B41FA5}">
                      <a16:colId xmlns:a16="http://schemas.microsoft.com/office/drawing/2014/main" val="3557785877"/>
                    </a:ext>
                  </a:extLst>
                </a:gridCol>
                <a:gridCol w="2309947">
                  <a:extLst>
                    <a:ext uri="{9D8B030D-6E8A-4147-A177-3AD203B41FA5}">
                      <a16:colId xmlns:a16="http://schemas.microsoft.com/office/drawing/2014/main" val="3224508020"/>
                    </a:ext>
                  </a:extLst>
                </a:gridCol>
              </a:tblGrid>
              <a:tr h="226137">
                <a:tc>
                  <a:txBody>
                    <a:bodyPr/>
                    <a:lstStyle/>
                    <a:p>
                      <a:r>
                        <a:rPr lang="fr-FR" sz="100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 dirty="0"/>
                        <a:t>Commentaires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00"/>
                        <a:t>Lien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4536746"/>
                  </a:ext>
                </a:extLst>
              </a:tr>
              <a:tr h="476255">
                <a:tc>
                  <a:txBody>
                    <a:bodyPr/>
                    <a:lstStyle/>
                    <a:p>
                      <a:r>
                        <a:rPr lang="fr-FR" sz="800" dirty="0" err="1"/>
                        <a:t>Dataset</a:t>
                      </a:r>
                      <a:endParaRPr lang="fr-FR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900" b="1" dirty="0"/>
                        <a:t>Données de production RTE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900" dirty="0"/>
                        <a:t>National : historique sur 14 ans</a:t>
                      </a:r>
                    </a:p>
                    <a:p>
                      <a:r>
                        <a:rPr lang="fr-FR" sz="900" dirty="0"/>
                        <a:t>Régional : historique sur 5 ans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700" dirty="0">
                          <a:hlinkClick r:id="rId4"/>
                        </a:rPr>
                        <a:t>https://www.rte-france.com/donnees-publications/eco2mix-donnees-temps-reel/telecharger-indicateurs</a:t>
                      </a:r>
                      <a:endParaRPr lang="fr-FR" sz="7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4868334"/>
                  </a:ext>
                </a:extLst>
              </a:tr>
              <a:tr h="4762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800" dirty="0" err="1"/>
                        <a:t>Dataset</a:t>
                      </a:r>
                      <a:endParaRPr lang="fr-FR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900" b="1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Imagerie satellite Landsat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900" dirty="0"/>
                        <a:t>Images satellites et métadonnées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700" dirty="0">
                          <a:hlinkClick r:id="rId5"/>
                        </a:rPr>
                        <a:t>https://code.usgs.gov/eros-user-services/accessing_landsat_data</a:t>
                      </a:r>
                      <a:endParaRPr lang="fr-FR" sz="7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6933637"/>
                  </a:ext>
                </a:extLst>
              </a:tr>
              <a:tr h="5586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800" dirty="0"/>
                        <a:t>API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900" b="1" dirty="0"/>
                        <a:t>Données météo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900" dirty="0"/>
                        <a:t>Données historiques et données prédictives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700" dirty="0">
                          <a:hlinkClick r:id="rId6"/>
                        </a:rPr>
                        <a:t>https://openweathermap.org/api/one-call-3</a:t>
                      </a:r>
                      <a:endParaRPr lang="fr-FR" sz="7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7866597"/>
                  </a:ext>
                </a:extLst>
              </a:tr>
              <a:tr h="5586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800" dirty="0" err="1"/>
                        <a:t>Dataset</a:t>
                      </a:r>
                      <a:endParaRPr lang="fr-FR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900" b="1" dirty="0"/>
                        <a:t>Données activité solaire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900" dirty="0"/>
                        <a:t>Données historiques et données prédictives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700" dirty="0">
                          <a:hlinkClick r:id="rId7"/>
                        </a:rPr>
                        <a:t>https://www.ngdc.noaa.gov/stp/space-weather/swpc-products/daily_reports/solar_geophysical_activity_summaries/</a:t>
                      </a:r>
                      <a:endParaRPr lang="fr-FR" sz="700" dirty="0"/>
                    </a:p>
                    <a:p>
                      <a:endParaRPr lang="fr-FR" sz="700" dirty="0"/>
                    </a:p>
                    <a:p>
                      <a:r>
                        <a:rPr lang="fr-FR" sz="700" dirty="0">
                          <a:hlinkClick r:id="rId8"/>
                        </a:rPr>
                        <a:t>https://www.ngdc.noaa.gov/stp/space-weather/swpc-products/daily_reports/daypre/</a:t>
                      </a:r>
                      <a:endParaRPr lang="fr-FR" sz="7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4688575"/>
                  </a:ext>
                </a:extLst>
              </a:tr>
            </a:tbl>
          </a:graphicData>
        </a:graphic>
      </p:graphicFrame>
      <p:sp>
        <p:nvSpPr>
          <p:cNvPr id="4" name="Espace réservé du numéro de diapositive 1">
            <a:extLst>
              <a:ext uri="{FF2B5EF4-FFF2-40B4-BE49-F238E27FC236}">
                <a16:creationId xmlns:a16="http://schemas.microsoft.com/office/drawing/2014/main" id="{2BE5A6E5-8320-A1E1-B477-841D9BE93A0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939381"/>
            <a:ext cx="548700" cy="153888"/>
          </a:xfrm>
        </p:spPr>
        <p:txBody>
          <a:bodyPr lIns="0" tIns="0" rIns="0" bIns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10613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intérieur">
            <a:extLst>
              <a:ext uri="{FF2B5EF4-FFF2-40B4-BE49-F238E27FC236}">
                <a16:creationId xmlns:a16="http://schemas.microsoft.com/office/drawing/2014/main" id="{EC609326-E74D-C852-5772-0AF47814B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9461" y="987052"/>
            <a:ext cx="5471864" cy="3068804"/>
          </a:xfrm>
          <a:prstGeom prst="rect">
            <a:avLst/>
          </a:prstGeom>
        </p:spPr>
      </p:pic>
      <p:sp>
        <p:nvSpPr>
          <p:cNvPr id="61" name="Google Shape;61;p2"/>
          <p:cNvSpPr/>
          <p:nvPr/>
        </p:nvSpPr>
        <p:spPr>
          <a:xfrm>
            <a:off x="5500" y="-17775"/>
            <a:ext cx="3335400" cy="51612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fr-FR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fr-FR" dirty="0"/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fr-FR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fr-FR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John DUBOS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200000"/>
              </a:lnSpc>
              <a:buSzPts val="1400"/>
            </a:pPr>
            <a:r>
              <a:rPr lang="fr-FR" dirty="0"/>
              <a:t>Sandrine HARDY</a:t>
            </a:r>
          </a:p>
          <a:p>
            <a:pPr>
              <a:lnSpc>
                <a:spcPct val="200000"/>
              </a:lnSpc>
              <a:buSzPts val="1400"/>
            </a:pPr>
            <a:r>
              <a:rPr lang="fr-FR" dirty="0"/>
              <a:t>Victor NOUANE</a:t>
            </a:r>
          </a:p>
          <a:p>
            <a:pPr lvl="0">
              <a:lnSpc>
                <a:spcPct val="200000"/>
              </a:lnSpc>
              <a:buSzPts val="1400"/>
            </a:pPr>
            <a:endParaRPr lang="fr-FR" dirty="0"/>
          </a:p>
        </p:txBody>
      </p:sp>
      <p:sp>
        <p:nvSpPr>
          <p:cNvPr id="62" name="Google Shape;62;p2"/>
          <p:cNvSpPr txBox="1">
            <a:spLocks noGrp="1"/>
          </p:cNvSpPr>
          <p:nvPr>
            <p:ph type="title"/>
          </p:nvPr>
        </p:nvSpPr>
        <p:spPr>
          <a:xfrm>
            <a:off x="390600" y="1558399"/>
            <a:ext cx="2950300" cy="632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Group members</a:t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3" name="Google Shape;63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ce réservé du numéro de diapositive 1">
            <a:extLst>
              <a:ext uri="{FF2B5EF4-FFF2-40B4-BE49-F238E27FC236}">
                <a16:creationId xmlns:a16="http://schemas.microsoft.com/office/drawing/2014/main" id="{D07FF639-F2AF-CEBE-517F-A213BEB97CDB}"/>
              </a:ext>
            </a:extLst>
          </p:cNvPr>
          <p:cNvSpPr txBox="1">
            <a:spLocks/>
          </p:cNvSpPr>
          <p:nvPr/>
        </p:nvSpPr>
        <p:spPr>
          <a:xfrm>
            <a:off x="8472458" y="4939381"/>
            <a:ext cx="5487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2</a:t>
            </a:fld>
            <a:endParaRPr lang="fr-F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>
          <a:extLst>
            <a:ext uri="{FF2B5EF4-FFF2-40B4-BE49-F238E27FC236}">
              <a16:creationId xmlns:a16="http://schemas.microsoft.com/office/drawing/2014/main" id="{FEA26B75-6D5D-BB94-F6A1-A3488326F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">
            <a:extLst>
              <a:ext uri="{FF2B5EF4-FFF2-40B4-BE49-F238E27FC236}">
                <a16:creationId xmlns:a16="http://schemas.microsoft.com/office/drawing/2014/main" id="{1CDDF2B5-8696-D966-7AE7-2D1548853B07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Pitch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sym typeface="Inter SemiBold"/>
            </a:endParaRPr>
          </a:p>
        </p:txBody>
      </p:sp>
      <p:sp>
        <p:nvSpPr>
          <p:cNvPr id="71" name="Google Shape;71;p3">
            <a:extLst>
              <a:ext uri="{FF2B5EF4-FFF2-40B4-BE49-F238E27FC236}">
                <a16:creationId xmlns:a16="http://schemas.microsoft.com/office/drawing/2014/main" id="{D8CA7496-B59C-707A-FC90-789017213A15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" name="Google Shape;72;p3">
            <a:extLst>
              <a:ext uri="{FF2B5EF4-FFF2-40B4-BE49-F238E27FC236}">
                <a16:creationId xmlns:a16="http://schemas.microsoft.com/office/drawing/2014/main" id="{ACC83965-6890-A658-58A4-16BD142F962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Flowchart: Card 4">
            <a:extLst>
              <a:ext uri="{FF2B5EF4-FFF2-40B4-BE49-F238E27FC236}">
                <a16:creationId xmlns:a16="http://schemas.microsoft.com/office/drawing/2014/main" id="{29FB1499-A171-6144-AABD-0D25B6F5E06F}"/>
              </a:ext>
            </a:extLst>
          </p:cNvPr>
          <p:cNvSpPr/>
          <p:nvPr/>
        </p:nvSpPr>
        <p:spPr bwMode="auto">
          <a:xfrm>
            <a:off x="524652" y="3010126"/>
            <a:ext cx="1078173" cy="1402567"/>
          </a:xfrm>
          <a:prstGeom prst="rect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1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Objectifs</a:t>
            </a:r>
            <a:endParaRPr kumimoji="0" lang="fr-F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ea typeface="Calibri"/>
              <a:cs typeface="Calibri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1AD29E-F0C4-AB85-1B97-2B116EDF3685}"/>
              </a:ext>
            </a:extLst>
          </p:cNvPr>
          <p:cNvSpPr/>
          <p:nvPr/>
        </p:nvSpPr>
        <p:spPr bwMode="auto">
          <a:xfrm>
            <a:off x="1844188" y="3010126"/>
            <a:ext cx="7161234" cy="140256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171450" indent="-171450" defTabSz="91440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latin typeface="+mj-lt"/>
                <a:ea typeface="Calibri"/>
                <a:cs typeface="Calibri"/>
              </a:rPr>
              <a:t>Améliorer la robustesse et la fiabilité du pipeline de données</a:t>
            </a:r>
          </a:p>
          <a:p>
            <a:pPr marL="171450" indent="-171450" defTabSz="91440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latin typeface="+mj-lt"/>
                <a:ea typeface="Calibri"/>
                <a:cs typeface="Calibri"/>
              </a:rPr>
              <a:t>Automatiser les flux de données</a:t>
            </a:r>
          </a:p>
          <a:p>
            <a:pPr marL="171450" indent="-171450" defTabSz="91440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latin typeface="+mj-lt"/>
                <a:ea typeface="Calibri"/>
                <a:cs typeface="Calibri"/>
              </a:rPr>
              <a:t>Mettre en place une intégration et un développement continus CICD</a:t>
            </a:r>
          </a:p>
          <a:p>
            <a:pPr marL="171450" indent="-171450" defTabSz="91440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latin typeface="+mj-lt"/>
                <a:ea typeface="Calibri"/>
                <a:cs typeface="Calibri"/>
              </a:rPr>
              <a:t>Mettre en place un monitoring et un entrainement continu du modèle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5108A918-E4C6-F9A2-4BF9-64DD15B4F141}"/>
              </a:ext>
            </a:extLst>
          </p:cNvPr>
          <p:cNvGrpSpPr/>
          <p:nvPr/>
        </p:nvGrpSpPr>
        <p:grpSpPr>
          <a:xfrm>
            <a:off x="228832" y="2911625"/>
            <a:ext cx="469085" cy="469085"/>
            <a:chOff x="369206" y="1255438"/>
            <a:chExt cx="469085" cy="469085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501C6C6-00E9-8CE8-0E69-6C28FB515B04}"/>
                </a:ext>
              </a:extLst>
            </p:cNvPr>
            <p:cNvSpPr/>
            <p:nvPr/>
          </p:nvSpPr>
          <p:spPr>
            <a:xfrm>
              <a:off x="369206" y="1255438"/>
              <a:ext cx="469085" cy="469085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200"/>
            </a:p>
          </p:txBody>
        </p:sp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6A545F97-3B88-9E33-8963-86A0AF9F2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4187"/>
            <a:stretch>
              <a:fillRect/>
            </a:stretch>
          </p:blipFill>
          <p:spPr>
            <a:xfrm>
              <a:off x="463375" y="1329652"/>
              <a:ext cx="306524" cy="293689"/>
            </a:xfrm>
            <a:prstGeom prst="rect">
              <a:avLst/>
            </a:prstGeom>
          </p:spPr>
        </p:pic>
      </p:grpSp>
      <p:sp>
        <p:nvSpPr>
          <p:cNvPr id="14" name="Espace réservé du numéro de diapositive 1">
            <a:extLst>
              <a:ext uri="{FF2B5EF4-FFF2-40B4-BE49-F238E27FC236}">
                <a16:creationId xmlns:a16="http://schemas.microsoft.com/office/drawing/2014/main" id="{A7CC4C0D-1D12-4991-7E35-CC4BBC40015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947196"/>
            <a:ext cx="548700" cy="153888"/>
          </a:xfrm>
        </p:spPr>
        <p:txBody>
          <a:bodyPr lIns="0" tIns="0" rIns="0" bIns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</a:t>
            </a:fld>
            <a:endParaRPr lang="fr-FR" dirty="0"/>
          </a:p>
        </p:txBody>
      </p:sp>
      <p:sp>
        <p:nvSpPr>
          <p:cNvPr id="16" name="Flowchart: Card 4">
            <a:extLst>
              <a:ext uri="{FF2B5EF4-FFF2-40B4-BE49-F238E27FC236}">
                <a16:creationId xmlns:a16="http://schemas.microsoft.com/office/drawing/2014/main" id="{40EE7442-67A3-7BFA-8A38-8F75898201CD}"/>
              </a:ext>
            </a:extLst>
          </p:cNvPr>
          <p:cNvSpPr/>
          <p:nvPr/>
        </p:nvSpPr>
        <p:spPr bwMode="auto">
          <a:xfrm>
            <a:off x="524652" y="1167358"/>
            <a:ext cx="1078173" cy="1513318"/>
          </a:xfrm>
          <a:prstGeom prst="rect">
            <a:avLst/>
          </a:prstGeom>
          <a:solidFill>
            <a:srgbClr val="C3FFFC"/>
          </a:solidFill>
          <a:ln w="9525" cap="flat" cmpd="sng" algn="ctr">
            <a:solidFill>
              <a:schemeClr val="accent5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1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Besoin</a:t>
            </a:r>
            <a:r>
              <a:rPr lang="en-US" sz="1800" b="1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client</a:t>
            </a:r>
            <a:endParaRPr kumimoji="0" lang="fr-F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ea typeface="Calibri"/>
              <a:cs typeface="Calibri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859103-7589-FD5C-57A3-8FA23AEB2127}"/>
              </a:ext>
            </a:extLst>
          </p:cNvPr>
          <p:cNvSpPr/>
          <p:nvPr/>
        </p:nvSpPr>
        <p:spPr bwMode="auto">
          <a:xfrm>
            <a:off x="1776980" y="1167359"/>
            <a:ext cx="7161234" cy="151331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171450" indent="-171450" defTabSz="91440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latin typeface="+mj-lt"/>
                <a:ea typeface="Calibri"/>
                <a:cs typeface="Calibri"/>
              </a:rPr>
              <a:t>Client : équipe de data </a:t>
            </a:r>
            <a:r>
              <a:rPr lang="fr-FR" sz="1600" dirty="0" err="1">
                <a:latin typeface="+mj-lt"/>
                <a:ea typeface="Calibri"/>
                <a:cs typeface="Calibri"/>
              </a:rPr>
              <a:t>scientists</a:t>
            </a:r>
            <a:endParaRPr lang="fr-FR" sz="1600" dirty="0">
              <a:latin typeface="+mj-lt"/>
              <a:ea typeface="Calibri"/>
              <a:cs typeface="Calibri"/>
            </a:endParaRPr>
          </a:p>
          <a:p>
            <a:pPr marL="171450" indent="-171450" defTabSz="91440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latin typeface="+mj-lt"/>
                <a:ea typeface="Calibri"/>
                <a:cs typeface="Calibri"/>
              </a:rPr>
              <a:t>Projet : </a:t>
            </a:r>
            <a:r>
              <a:rPr lang="fr-FR" sz="1600" dirty="0" err="1">
                <a:latin typeface="+mj-lt"/>
                <a:ea typeface="Calibri"/>
                <a:cs typeface="Calibri"/>
              </a:rPr>
              <a:t>Renergy</a:t>
            </a:r>
            <a:r>
              <a:rPr lang="fr-FR" sz="1600" dirty="0">
                <a:latin typeface="+mj-lt"/>
                <a:ea typeface="Calibri"/>
                <a:cs typeface="Calibri"/>
              </a:rPr>
              <a:t>, prédiction de la capacité de production électrique solaire en fonction de données météo et d’activité solaire</a:t>
            </a:r>
          </a:p>
          <a:p>
            <a:pPr marL="171450" indent="-171450" defTabSz="91440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latin typeface="+mj-lt"/>
                <a:ea typeface="Calibri"/>
                <a:cs typeface="Calibri"/>
              </a:rPr>
              <a:t>Besoin : professionnaliser l’application et la maintenir en production  </a:t>
            </a:r>
          </a:p>
        </p:txBody>
      </p:sp>
      <p:pic>
        <p:nvPicPr>
          <p:cNvPr id="22" name="Image 21" descr="Une image contenant cercle, Graphique, clipart, conception&#10;&#10;Le contenu généré par l’IA peut être incorrect.">
            <a:extLst>
              <a:ext uri="{FF2B5EF4-FFF2-40B4-BE49-F238E27FC236}">
                <a16:creationId xmlns:a16="http://schemas.microsoft.com/office/drawing/2014/main" id="{00562E47-F397-ACE1-4E4F-7F311ACB90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64043" y="1024124"/>
            <a:ext cx="521218" cy="52121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783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102D340D-B8AB-12B1-1341-CA7D51F05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E0E7B8E7-F933-D99A-FC55-A7E0AFDF355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Le projet existant 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A1784225-A032-0CBA-51D9-09FCED9F28E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096" name="Google Shape;180;p8">
            <a:extLst>
              <a:ext uri="{FF2B5EF4-FFF2-40B4-BE49-F238E27FC236}">
                <a16:creationId xmlns:a16="http://schemas.microsoft.com/office/drawing/2014/main" id="{273A85B6-13FD-89FF-E669-100D308ACE82}"/>
              </a:ext>
            </a:extLst>
          </p:cNvPr>
          <p:cNvSpPr/>
          <p:nvPr/>
        </p:nvSpPr>
        <p:spPr>
          <a:xfrm>
            <a:off x="5512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Espace réservé du numéro de diapositive 1">
            <a:extLst>
              <a:ext uri="{FF2B5EF4-FFF2-40B4-BE49-F238E27FC236}">
                <a16:creationId xmlns:a16="http://schemas.microsoft.com/office/drawing/2014/main" id="{83B7575F-3B73-DE56-8C30-05AB11D38E2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939381"/>
            <a:ext cx="548700" cy="153888"/>
          </a:xfrm>
        </p:spPr>
        <p:txBody>
          <a:bodyPr lIns="0" tIns="0" rIns="0" bIns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 dirty="0"/>
          </a:p>
        </p:txBody>
      </p:sp>
      <p:pic>
        <p:nvPicPr>
          <p:cNvPr id="9" name="Image 8" descr="Image du projet existant representant le flux : collecte des données, préparation et nettoyage, entrainement et suivi du modèle, API et application&#10;">
            <a:extLst>
              <a:ext uri="{FF2B5EF4-FFF2-40B4-BE49-F238E27FC236}">
                <a16:creationId xmlns:a16="http://schemas.microsoft.com/office/drawing/2014/main" id="{0CFB0B8F-FCF7-98F7-18D9-8A291B8A5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375" y="1063811"/>
            <a:ext cx="8107645" cy="359683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DE9D117-FD4D-EE3E-546C-71B0CE2DE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5330" y="546391"/>
            <a:ext cx="446942" cy="28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55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ED47F2DE-7E32-7CF3-5EB6-C0E76F2FC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9510B1BF-BE10-886A-E594-4563CAE9720C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Points d’amélioration identifiés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6043FDDE-2F72-F066-3B2F-2B097AB97A9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096" name="Google Shape;180;p8">
            <a:extLst>
              <a:ext uri="{FF2B5EF4-FFF2-40B4-BE49-F238E27FC236}">
                <a16:creationId xmlns:a16="http://schemas.microsoft.com/office/drawing/2014/main" id="{9165E594-0F5B-3DAC-03A6-AF89CC8AD0A7}"/>
              </a:ext>
            </a:extLst>
          </p:cNvPr>
          <p:cNvSpPr/>
          <p:nvPr/>
        </p:nvSpPr>
        <p:spPr>
          <a:xfrm>
            <a:off x="5512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Espace réservé du numéro de diapositive 1">
            <a:extLst>
              <a:ext uri="{FF2B5EF4-FFF2-40B4-BE49-F238E27FC236}">
                <a16:creationId xmlns:a16="http://schemas.microsoft.com/office/drawing/2014/main" id="{508A625A-16B9-62EE-2982-241F4E9900F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939381"/>
            <a:ext cx="548700" cy="153888"/>
          </a:xfrm>
        </p:spPr>
        <p:txBody>
          <a:bodyPr lIns="0" tIns="0" rIns="0" bIns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 dirty="0"/>
          </a:p>
        </p:txBody>
      </p:sp>
      <p:pic>
        <p:nvPicPr>
          <p:cNvPr id="9" name="Image 8" descr="Image du projet existant representant le flux : collecte des données, préparation et nettoyage, entrainement et suivi du modèle, API et application&#10;">
            <a:extLst>
              <a:ext uri="{FF2B5EF4-FFF2-40B4-BE49-F238E27FC236}">
                <a16:creationId xmlns:a16="http://schemas.microsoft.com/office/drawing/2014/main" id="{EE816EC0-7B25-E954-2F2D-D0312D8CFDF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463375" y="1063811"/>
            <a:ext cx="8107645" cy="3596837"/>
          </a:xfrm>
          <a:prstGeom prst="rect">
            <a:avLst/>
          </a:prstGeom>
        </p:spPr>
      </p:pic>
      <p:grpSp>
        <p:nvGrpSpPr>
          <p:cNvPr id="16" name="Groupe 15">
            <a:extLst>
              <a:ext uri="{FF2B5EF4-FFF2-40B4-BE49-F238E27FC236}">
                <a16:creationId xmlns:a16="http://schemas.microsoft.com/office/drawing/2014/main" id="{15E9C137-2CF1-AA96-9FFB-87B8B8E48C20}"/>
              </a:ext>
            </a:extLst>
          </p:cNvPr>
          <p:cNvGrpSpPr/>
          <p:nvPr/>
        </p:nvGrpSpPr>
        <p:grpSpPr>
          <a:xfrm>
            <a:off x="3850211" y="1084982"/>
            <a:ext cx="1697318" cy="1764174"/>
            <a:chOff x="6873705" y="403309"/>
            <a:chExt cx="1697318" cy="17641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9EF88AE-34E3-17B3-C5EC-6E8D836E9A60}"/>
                </a:ext>
              </a:extLst>
            </p:cNvPr>
            <p:cNvSpPr/>
            <p:nvPr/>
          </p:nvSpPr>
          <p:spPr>
            <a:xfrm>
              <a:off x="6873707" y="811160"/>
              <a:ext cx="1697316" cy="135632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ts val="300"/>
                </a:spcBef>
                <a:buClrTx/>
                <a:defRPr/>
              </a:pPr>
              <a:endParaRPr lang="fr-FR" sz="1200" kern="1200" dirty="0">
                <a:latin typeface="Calibri"/>
                <a:ea typeface="Calibri"/>
                <a:cs typeface="Calibri"/>
              </a:endParaRP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kern="1200" dirty="0">
                  <a:latin typeface="Calibri"/>
                  <a:ea typeface="Calibri"/>
                  <a:cs typeface="Calibri"/>
                </a:rPr>
                <a:t> - Monitorer le modèle</a:t>
              </a: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kern="1200" dirty="0">
                  <a:latin typeface="Calibri"/>
                  <a:ea typeface="Calibri"/>
                  <a:cs typeface="Calibri"/>
                </a:rPr>
                <a:t> - Surveiller l’évolution des données</a:t>
              </a: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kern="1200" dirty="0">
                  <a:latin typeface="Calibri"/>
                  <a:ea typeface="Calibri"/>
                  <a:cs typeface="Calibri"/>
                </a:rPr>
                <a:t> - Réentraîner au besoin </a:t>
              </a:r>
            </a:p>
            <a:p>
              <a:pPr>
                <a:spcBef>
                  <a:spcPts val="300"/>
                </a:spcBef>
                <a:buClrTx/>
                <a:defRPr/>
              </a:pPr>
              <a:endParaRPr lang="fr-FR" sz="1200" kern="1200" dirty="0"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3" name="Espace réservé du texte 8">
              <a:extLst>
                <a:ext uri="{FF2B5EF4-FFF2-40B4-BE49-F238E27FC236}">
                  <a16:creationId xmlns:a16="http://schemas.microsoft.com/office/drawing/2014/main" id="{7F914E54-9457-F09A-9763-79117E0E42EC}"/>
                </a:ext>
              </a:extLst>
            </p:cNvPr>
            <p:cNvSpPr txBox="1">
              <a:spLocks/>
            </p:cNvSpPr>
            <p:nvPr/>
          </p:nvSpPr>
          <p:spPr>
            <a:xfrm>
              <a:off x="6873705" y="403309"/>
              <a:ext cx="1697315" cy="587971"/>
            </a:xfrm>
            <a:custGeom>
              <a:avLst/>
              <a:gdLst>
                <a:gd name="connsiteX0" fmla="*/ 0 w 2452805"/>
                <a:gd name="connsiteY0" fmla="*/ 0 h 1199490"/>
                <a:gd name="connsiteX1" fmla="*/ 2452805 w 2452805"/>
                <a:gd name="connsiteY1" fmla="*/ 0 h 1199490"/>
                <a:gd name="connsiteX2" fmla="*/ 2452805 w 2452805"/>
                <a:gd name="connsiteY2" fmla="*/ 955118 h 1199490"/>
                <a:gd name="connsiteX3" fmla="*/ 1226402 w 2452805"/>
                <a:gd name="connsiteY3" fmla="*/ 1199490 h 1199490"/>
                <a:gd name="connsiteX4" fmla="*/ 0 w 2452805"/>
                <a:gd name="connsiteY4" fmla="*/ 955118 h 1199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2805" h="1199490">
                  <a:moveTo>
                    <a:pt x="0" y="0"/>
                  </a:moveTo>
                  <a:lnTo>
                    <a:pt x="2452805" y="0"/>
                  </a:lnTo>
                  <a:lnTo>
                    <a:pt x="2452805" y="955118"/>
                  </a:lnTo>
                  <a:lnTo>
                    <a:pt x="1226402" y="1199490"/>
                  </a:lnTo>
                  <a:lnTo>
                    <a:pt x="0" y="955118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vert="horz" wrap="square" lIns="72000" tIns="108000" rIns="72000" bIns="72000" rtlCol="0" anchor="ctr">
              <a:noAutofit/>
            </a:bodyPr>
            <a:lstStyle>
              <a:lvl1pPr marL="0" indent="0" algn="ctr" defTabSz="685800" rtl="0" eaLnBrk="1" latinLnBrk="0" hangingPunct="1">
                <a:lnSpc>
                  <a:spcPct val="10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sz="36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0" indent="0" algn="ctr" defTabSz="6858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100" b="1" kern="1200" cap="all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0" indent="0" algn="l" defTabSz="685800" rtl="0" eaLnBrk="1" latinLnBrk="0" hangingPunct="1">
                <a:lnSpc>
                  <a:spcPct val="10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1400" b="1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685800" rtl="0" eaLnBrk="1" latinLnBrk="0" hangingPunct="1">
                <a:lnSpc>
                  <a:spcPct val="100000"/>
                </a:lnSpc>
                <a:spcBef>
                  <a:spcPts val="9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50000" indent="-180000" algn="l" defTabSz="685800" rtl="0" eaLnBrk="1" latinLnBrk="0" hangingPunct="1">
                <a:lnSpc>
                  <a:spcPct val="100000"/>
                </a:lnSpc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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83200" indent="-129600" algn="l" defTabSz="685800" rtl="0" eaLnBrk="1" latinLnBrk="0" hangingPunct="1">
                <a:lnSpc>
                  <a:spcPct val="100000"/>
                </a:lnSpc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fr-FR" sz="2000" dirty="0">
                  <a:solidFill>
                    <a:sysClr val="window" lastClr="FFFFFF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Modèle</a:t>
              </a:r>
              <a:endParaRPr lang="fr-FR" sz="6000" dirty="0">
                <a:cs typeface="Arial"/>
              </a:endParaRPr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589B453B-0235-8CC9-3173-DC65A6B776B6}"/>
              </a:ext>
            </a:extLst>
          </p:cNvPr>
          <p:cNvGrpSpPr/>
          <p:nvPr/>
        </p:nvGrpSpPr>
        <p:grpSpPr>
          <a:xfrm>
            <a:off x="1606135" y="1379098"/>
            <a:ext cx="1697318" cy="2965134"/>
            <a:chOff x="4849520" y="1579512"/>
            <a:chExt cx="1697318" cy="296513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100F75F-165C-2258-23EB-CCD25F6472C9}"/>
                </a:ext>
              </a:extLst>
            </p:cNvPr>
            <p:cNvSpPr/>
            <p:nvPr/>
          </p:nvSpPr>
          <p:spPr>
            <a:xfrm>
              <a:off x="4849522" y="1987363"/>
              <a:ext cx="1697316" cy="2557283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ts val="300"/>
                </a:spcBef>
                <a:buClrTx/>
                <a:defRPr/>
              </a:pPr>
              <a:endParaRPr lang="fr-FR" sz="1200" kern="1200" dirty="0">
                <a:latin typeface="Calibri"/>
                <a:ea typeface="Calibri"/>
                <a:cs typeface="Calibri"/>
              </a:endParaRP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b="1" kern="1200" dirty="0">
                  <a:latin typeface="Calibri"/>
                  <a:ea typeface="Calibri"/>
                  <a:cs typeface="Calibri"/>
                </a:rPr>
                <a:t>4 sources de données :</a:t>
              </a: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kern="1200" dirty="0">
                  <a:latin typeface="Calibri"/>
                  <a:ea typeface="Calibri"/>
                  <a:cs typeface="Calibri"/>
                </a:rPr>
                <a:t> - séparer les flux historiques et prévisionnels</a:t>
              </a: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kern="1200" dirty="0">
                  <a:latin typeface="Calibri"/>
                  <a:ea typeface="Calibri"/>
                  <a:cs typeface="Calibri"/>
                </a:rPr>
                <a:t> - mettre à jour les données historiques</a:t>
              </a:r>
            </a:p>
            <a:p>
              <a:pPr>
                <a:spcBef>
                  <a:spcPts val="300"/>
                </a:spcBef>
                <a:buClrTx/>
                <a:defRPr/>
              </a:pPr>
              <a:endParaRPr lang="fr-FR" sz="1200" kern="1200" dirty="0">
                <a:latin typeface="Calibri"/>
                <a:ea typeface="Calibri"/>
                <a:cs typeface="Calibri"/>
              </a:endParaRP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b="1" kern="1200" dirty="0">
                  <a:latin typeface="Calibri"/>
                  <a:ea typeface="Calibri"/>
                  <a:cs typeface="Calibri"/>
                </a:rPr>
                <a:t>Process d’ETL :</a:t>
              </a: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kern="1200" dirty="0">
                  <a:latin typeface="Calibri"/>
                  <a:ea typeface="Calibri"/>
                  <a:cs typeface="Calibri"/>
                </a:rPr>
                <a:t> - à structurer</a:t>
              </a: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kern="1200" dirty="0">
                  <a:latin typeface="Calibri"/>
                  <a:ea typeface="Calibri"/>
                  <a:cs typeface="Calibri"/>
                </a:rPr>
                <a:t> - à automatiser</a:t>
              </a:r>
            </a:p>
            <a:p>
              <a:pPr>
                <a:spcBef>
                  <a:spcPts val="300"/>
                </a:spcBef>
                <a:buClrTx/>
                <a:defRPr/>
              </a:pPr>
              <a:endParaRPr lang="fr-FR" sz="1200" kern="1200" dirty="0"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4" name="Espace réservé du texte 8">
              <a:extLst>
                <a:ext uri="{FF2B5EF4-FFF2-40B4-BE49-F238E27FC236}">
                  <a16:creationId xmlns:a16="http://schemas.microsoft.com/office/drawing/2014/main" id="{405464F1-282A-54F9-0E94-36C7B9E4D60A}"/>
                </a:ext>
              </a:extLst>
            </p:cNvPr>
            <p:cNvSpPr txBox="1">
              <a:spLocks/>
            </p:cNvSpPr>
            <p:nvPr/>
          </p:nvSpPr>
          <p:spPr>
            <a:xfrm>
              <a:off x="4849520" y="1579512"/>
              <a:ext cx="1697315" cy="587971"/>
            </a:xfrm>
            <a:custGeom>
              <a:avLst/>
              <a:gdLst>
                <a:gd name="connsiteX0" fmla="*/ 0 w 2452805"/>
                <a:gd name="connsiteY0" fmla="*/ 0 h 1199490"/>
                <a:gd name="connsiteX1" fmla="*/ 2452805 w 2452805"/>
                <a:gd name="connsiteY1" fmla="*/ 0 h 1199490"/>
                <a:gd name="connsiteX2" fmla="*/ 2452805 w 2452805"/>
                <a:gd name="connsiteY2" fmla="*/ 955118 h 1199490"/>
                <a:gd name="connsiteX3" fmla="*/ 1226402 w 2452805"/>
                <a:gd name="connsiteY3" fmla="*/ 1199490 h 1199490"/>
                <a:gd name="connsiteX4" fmla="*/ 0 w 2452805"/>
                <a:gd name="connsiteY4" fmla="*/ 955118 h 1199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2805" h="1199490">
                  <a:moveTo>
                    <a:pt x="0" y="0"/>
                  </a:moveTo>
                  <a:lnTo>
                    <a:pt x="2452805" y="0"/>
                  </a:lnTo>
                  <a:lnTo>
                    <a:pt x="2452805" y="955118"/>
                  </a:lnTo>
                  <a:lnTo>
                    <a:pt x="1226402" y="1199490"/>
                  </a:lnTo>
                  <a:lnTo>
                    <a:pt x="0" y="955118"/>
                  </a:lnTo>
                  <a:close/>
                </a:path>
              </a:pathLst>
            </a:custGeom>
            <a:solidFill>
              <a:srgbClr val="7030A0"/>
            </a:solidFill>
          </p:spPr>
          <p:txBody>
            <a:bodyPr vert="horz" wrap="square" lIns="72000" tIns="108000" rIns="72000" bIns="72000" rtlCol="0" anchor="ctr">
              <a:noAutofit/>
            </a:bodyPr>
            <a:lstStyle>
              <a:lvl1pPr marL="0" indent="0" algn="ctr" defTabSz="685800" rtl="0" eaLnBrk="1" latinLnBrk="0" hangingPunct="1">
                <a:lnSpc>
                  <a:spcPct val="10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sz="36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0" indent="0" algn="ctr" defTabSz="6858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100" b="1" kern="1200" cap="all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0" indent="0" algn="l" defTabSz="685800" rtl="0" eaLnBrk="1" latinLnBrk="0" hangingPunct="1">
                <a:lnSpc>
                  <a:spcPct val="10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1400" b="1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685800" rtl="0" eaLnBrk="1" latinLnBrk="0" hangingPunct="1">
                <a:lnSpc>
                  <a:spcPct val="100000"/>
                </a:lnSpc>
                <a:spcBef>
                  <a:spcPts val="9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50000" indent="-180000" algn="l" defTabSz="685800" rtl="0" eaLnBrk="1" latinLnBrk="0" hangingPunct="1">
                <a:lnSpc>
                  <a:spcPct val="100000"/>
                </a:lnSpc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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83200" indent="-129600" algn="l" defTabSz="685800" rtl="0" eaLnBrk="1" latinLnBrk="0" hangingPunct="1">
                <a:lnSpc>
                  <a:spcPct val="100000"/>
                </a:lnSpc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fr-FR" sz="2000" dirty="0">
                  <a:solidFill>
                    <a:sysClr val="window" lastClr="FFFFFF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Données</a:t>
              </a:r>
              <a:endParaRPr lang="fr-FR" sz="6000" dirty="0">
                <a:cs typeface="Arial"/>
              </a:endParaRP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87FA69BD-3C2B-8109-E498-1F65186F97E9}"/>
              </a:ext>
            </a:extLst>
          </p:cNvPr>
          <p:cNvGrpSpPr/>
          <p:nvPr/>
        </p:nvGrpSpPr>
        <p:grpSpPr>
          <a:xfrm>
            <a:off x="3850208" y="3256831"/>
            <a:ext cx="1697318" cy="1483360"/>
            <a:chOff x="6873705" y="403309"/>
            <a:chExt cx="1697318" cy="148336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DAC9745-DFAA-0123-41F4-138E3A0F6581}"/>
                </a:ext>
              </a:extLst>
            </p:cNvPr>
            <p:cNvSpPr/>
            <p:nvPr/>
          </p:nvSpPr>
          <p:spPr>
            <a:xfrm>
              <a:off x="6873707" y="811160"/>
              <a:ext cx="1697316" cy="1075509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ts val="300"/>
                </a:spcBef>
                <a:buClrTx/>
                <a:defRPr/>
              </a:pPr>
              <a:endParaRPr lang="fr-FR" sz="1200" kern="1200" dirty="0">
                <a:latin typeface="Calibri"/>
                <a:ea typeface="Calibri"/>
                <a:cs typeface="Calibri"/>
              </a:endParaRP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kern="1200" dirty="0">
                  <a:latin typeface="Calibri"/>
                  <a:ea typeface="Calibri"/>
                  <a:cs typeface="Calibri"/>
                </a:rPr>
                <a:t>Intégration et déploiement continus à mettre en place CICD avec tests</a:t>
              </a:r>
            </a:p>
            <a:p>
              <a:pPr>
                <a:spcBef>
                  <a:spcPts val="300"/>
                </a:spcBef>
                <a:buClrTx/>
                <a:defRPr/>
              </a:pPr>
              <a:endParaRPr lang="fr-FR" sz="1200" kern="1200" dirty="0"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19" name="Espace réservé du texte 8">
              <a:extLst>
                <a:ext uri="{FF2B5EF4-FFF2-40B4-BE49-F238E27FC236}">
                  <a16:creationId xmlns:a16="http://schemas.microsoft.com/office/drawing/2014/main" id="{AF51DFDC-F86E-7E65-4BA3-E00B9D104F50}"/>
                </a:ext>
              </a:extLst>
            </p:cNvPr>
            <p:cNvSpPr txBox="1">
              <a:spLocks/>
            </p:cNvSpPr>
            <p:nvPr/>
          </p:nvSpPr>
          <p:spPr>
            <a:xfrm>
              <a:off x="6873705" y="403309"/>
              <a:ext cx="1697315" cy="587971"/>
            </a:xfrm>
            <a:custGeom>
              <a:avLst/>
              <a:gdLst>
                <a:gd name="connsiteX0" fmla="*/ 0 w 2452805"/>
                <a:gd name="connsiteY0" fmla="*/ 0 h 1199490"/>
                <a:gd name="connsiteX1" fmla="*/ 2452805 w 2452805"/>
                <a:gd name="connsiteY1" fmla="*/ 0 h 1199490"/>
                <a:gd name="connsiteX2" fmla="*/ 2452805 w 2452805"/>
                <a:gd name="connsiteY2" fmla="*/ 955118 h 1199490"/>
                <a:gd name="connsiteX3" fmla="*/ 1226402 w 2452805"/>
                <a:gd name="connsiteY3" fmla="*/ 1199490 h 1199490"/>
                <a:gd name="connsiteX4" fmla="*/ 0 w 2452805"/>
                <a:gd name="connsiteY4" fmla="*/ 955118 h 1199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2805" h="1199490">
                  <a:moveTo>
                    <a:pt x="0" y="0"/>
                  </a:moveTo>
                  <a:lnTo>
                    <a:pt x="2452805" y="0"/>
                  </a:lnTo>
                  <a:lnTo>
                    <a:pt x="2452805" y="955118"/>
                  </a:lnTo>
                  <a:lnTo>
                    <a:pt x="1226402" y="1199490"/>
                  </a:lnTo>
                  <a:lnTo>
                    <a:pt x="0" y="955118"/>
                  </a:lnTo>
                  <a:close/>
                </a:path>
              </a:pathLst>
            </a:custGeom>
            <a:solidFill>
              <a:srgbClr val="0070C0"/>
            </a:solidFill>
          </p:spPr>
          <p:txBody>
            <a:bodyPr vert="horz" wrap="square" lIns="0" tIns="108000" rIns="0" bIns="72000" rtlCol="0" anchor="ctr">
              <a:noAutofit/>
            </a:bodyPr>
            <a:lstStyle>
              <a:lvl1pPr marL="0" indent="0" algn="ctr" defTabSz="685800" rtl="0" eaLnBrk="1" latinLnBrk="0" hangingPunct="1">
                <a:lnSpc>
                  <a:spcPct val="10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sz="36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0" indent="0" algn="ctr" defTabSz="6858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100" b="1" kern="1200" cap="all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0" indent="0" algn="l" defTabSz="685800" rtl="0" eaLnBrk="1" latinLnBrk="0" hangingPunct="1">
                <a:lnSpc>
                  <a:spcPct val="10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1400" b="1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685800" rtl="0" eaLnBrk="1" latinLnBrk="0" hangingPunct="1">
                <a:lnSpc>
                  <a:spcPct val="100000"/>
                </a:lnSpc>
                <a:spcBef>
                  <a:spcPts val="9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50000" indent="-180000" algn="l" defTabSz="685800" rtl="0" eaLnBrk="1" latinLnBrk="0" hangingPunct="1">
                <a:lnSpc>
                  <a:spcPct val="100000"/>
                </a:lnSpc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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83200" indent="-129600" algn="l" defTabSz="685800" rtl="0" eaLnBrk="1" latinLnBrk="0" hangingPunct="1">
                <a:lnSpc>
                  <a:spcPct val="100000"/>
                </a:lnSpc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fr-FR" sz="2000" dirty="0">
                  <a:solidFill>
                    <a:sysClr val="window" lastClr="FFFFFF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Développement</a:t>
              </a:r>
              <a:endParaRPr lang="fr-FR" sz="2000" dirty="0">
                <a:cs typeface="Arial"/>
              </a:endParaRP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95F3ECB1-A707-650D-D55E-702189639F34}"/>
              </a:ext>
            </a:extLst>
          </p:cNvPr>
          <p:cNvGrpSpPr/>
          <p:nvPr/>
        </p:nvGrpSpPr>
        <p:grpSpPr>
          <a:xfrm>
            <a:off x="6507764" y="2002687"/>
            <a:ext cx="1697315" cy="1541903"/>
            <a:chOff x="6873705" y="403309"/>
            <a:chExt cx="1697318" cy="158000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D1A41BC-2869-B6B4-9AB8-B6AEAEF45809}"/>
                </a:ext>
              </a:extLst>
            </p:cNvPr>
            <p:cNvSpPr/>
            <p:nvPr/>
          </p:nvSpPr>
          <p:spPr>
            <a:xfrm>
              <a:off x="6873707" y="811161"/>
              <a:ext cx="1697316" cy="117215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0" tIns="45720" rIns="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Bef>
                  <a:spcPts val="300"/>
                </a:spcBef>
                <a:buClrTx/>
                <a:defRPr/>
              </a:pPr>
              <a:endParaRPr lang="fr-FR" sz="1200" kern="1200" dirty="0">
                <a:latin typeface="Calibri"/>
                <a:ea typeface="Calibri"/>
                <a:cs typeface="Calibri"/>
              </a:endParaRP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kern="1200" dirty="0">
                  <a:latin typeface="Calibri"/>
                  <a:ea typeface="Calibri"/>
                  <a:cs typeface="Calibri"/>
                </a:rPr>
                <a:t> Automatiser : </a:t>
              </a: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kern="1200" dirty="0">
                  <a:latin typeface="Calibri"/>
                  <a:ea typeface="Calibri"/>
                  <a:cs typeface="Calibri"/>
                </a:rPr>
                <a:t> - la mise à jour des données de prévision</a:t>
              </a:r>
            </a:p>
            <a:p>
              <a:pPr>
                <a:spcBef>
                  <a:spcPts val="300"/>
                </a:spcBef>
                <a:buClrTx/>
                <a:defRPr/>
              </a:pPr>
              <a:r>
                <a:rPr lang="fr-FR" sz="1200" kern="1200" dirty="0">
                  <a:latin typeface="Calibri"/>
                  <a:ea typeface="Calibri"/>
                  <a:cs typeface="Calibri"/>
                </a:rPr>
                <a:t> - les prédictions</a:t>
              </a:r>
            </a:p>
          </p:txBody>
        </p:sp>
        <p:sp>
          <p:nvSpPr>
            <p:cNvPr id="22" name="Espace réservé du texte 8">
              <a:extLst>
                <a:ext uri="{FF2B5EF4-FFF2-40B4-BE49-F238E27FC236}">
                  <a16:creationId xmlns:a16="http://schemas.microsoft.com/office/drawing/2014/main" id="{C43CB978-AE77-2B08-E046-064290C86C4E}"/>
                </a:ext>
              </a:extLst>
            </p:cNvPr>
            <p:cNvSpPr txBox="1">
              <a:spLocks/>
            </p:cNvSpPr>
            <p:nvPr/>
          </p:nvSpPr>
          <p:spPr>
            <a:xfrm>
              <a:off x="6873705" y="403309"/>
              <a:ext cx="1697315" cy="587971"/>
            </a:xfrm>
            <a:custGeom>
              <a:avLst/>
              <a:gdLst>
                <a:gd name="connsiteX0" fmla="*/ 0 w 2452805"/>
                <a:gd name="connsiteY0" fmla="*/ 0 h 1199490"/>
                <a:gd name="connsiteX1" fmla="*/ 2452805 w 2452805"/>
                <a:gd name="connsiteY1" fmla="*/ 0 h 1199490"/>
                <a:gd name="connsiteX2" fmla="*/ 2452805 w 2452805"/>
                <a:gd name="connsiteY2" fmla="*/ 955118 h 1199490"/>
                <a:gd name="connsiteX3" fmla="*/ 1226402 w 2452805"/>
                <a:gd name="connsiteY3" fmla="*/ 1199490 h 1199490"/>
                <a:gd name="connsiteX4" fmla="*/ 0 w 2452805"/>
                <a:gd name="connsiteY4" fmla="*/ 955118 h 1199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2805" h="1199490">
                  <a:moveTo>
                    <a:pt x="0" y="0"/>
                  </a:moveTo>
                  <a:lnTo>
                    <a:pt x="2452805" y="0"/>
                  </a:lnTo>
                  <a:lnTo>
                    <a:pt x="2452805" y="955118"/>
                  </a:lnTo>
                  <a:lnTo>
                    <a:pt x="1226402" y="1199490"/>
                  </a:lnTo>
                  <a:lnTo>
                    <a:pt x="0" y="955118"/>
                  </a:lnTo>
                  <a:close/>
                </a:path>
              </a:pathLst>
            </a:custGeom>
            <a:solidFill>
              <a:srgbClr val="00B0F0"/>
            </a:solidFill>
          </p:spPr>
          <p:txBody>
            <a:bodyPr vert="horz" wrap="square" lIns="72000" tIns="108000" rIns="72000" bIns="72000" rtlCol="0" anchor="ctr">
              <a:noAutofit/>
            </a:bodyPr>
            <a:lstStyle>
              <a:lvl1pPr marL="0" indent="0" algn="ctr" defTabSz="685800" rtl="0" eaLnBrk="1" latinLnBrk="0" hangingPunct="1">
                <a:lnSpc>
                  <a:spcPct val="10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sz="3600" b="1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0" indent="0" algn="ctr" defTabSz="6858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100" b="1" kern="1200" cap="all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0" indent="0" algn="l" defTabSz="685800" rtl="0" eaLnBrk="1" latinLnBrk="0" hangingPunct="1">
                <a:lnSpc>
                  <a:spcPct val="100000"/>
                </a:lnSpc>
                <a:spcBef>
                  <a:spcPts val="1600"/>
                </a:spcBef>
                <a:buFont typeface="Arial" panose="020B0604020202020204" pitchFamily="34" charset="0"/>
                <a:buNone/>
                <a:defRPr sz="1400" b="1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0" indent="0" algn="l" defTabSz="685800" rtl="0" eaLnBrk="1" latinLnBrk="0" hangingPunct="1">
                <a:lnSpc>
                  <a:spcPct val="100000"/>
                </a:lnSpc>
                <a:spcBef>
                  <a:spcPts val="9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50000" indent="-180000" algn="l" defTabSz="685800" rtl="0" eaLnBrk="1" latinLnBrk="0" hangingPunct="1">
                <a:lnSpc>
                  <a:spcPct val="100000"/>
                </a:lnSpc>
                <a:spcBef>
                  <a:spcPts val="600"/>
                </a:spcBef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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83200" indent="-129600" algn="l" defTabSz="685800" rtl="0" eaLnBrk="1" latinLnBrk="0" hangingPunct="1">
                <a:lnSpc>
                  <a:spcPct val="100000"/>
                </a:lnSpc>
                <a:spcBef>
                  <a:spcPts val="600"/>
                </a:spcBef>
                <a:buClr>
                  <a:schemeClr val="accent1"/>
                </a:buClr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fr-FR" sz="2000" dirty="0">
                  <a:solidFill>
                    <a:sysClr val="window" lastClr="FFFFFF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Application</a:t>
              </a:r>
              <a:endParaRPr lang="fr-FR" sz="6000" dirty="0">
                <a:cs typeface="Arial"/>
              </a:endParaRPr>
            </a:p>
          </p:txBody>
        </p:sp>
      </p:grpSp>
      <p:pic>
        <p:nvPicPr>
          <p:cNvPr id="5" name="Image 4" descr="Une image contenant Bleu électrique, bleu, symbole, ligne&#10;&#10;Le contenu généré par l’IA peut être incorrect.">
            <a:extLst>
              <a:ext uri="{FF2B5EF4-FFF2-40B4-BE49-F238E27FC236}">
                <a16:creationId xmlns:a16="http://schemas.microsoft.com/office/drawing/2014/main" id="{36977CC1-2AFA-CE63-6184-1A1AD0B0FB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196" y="69311"/>
            <a:ext cx="967824" cy="91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969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F8ADC3B9-D690-33F4-97D8-7B2B59096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D3B0104D-E3DD-87BD-2D5E-745843F452C9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223556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Process et pipeline data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7E3E62A9-9D34-1E18-2E12-1EC53F21C9D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303099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096" name="Google Shape;180;p8">
            <a:extLst>
              <a:ext uri="{FF2B5EF4-FFF2-40B4-BE49-F238E27FC236}">
                <a16:creationId xmlns:a16="http://schemas.microsoft.com/office/drawing/2014/main" id="{1CE1D7F3-B4F7-7B89-4BC7-6697055615B0}"/>
              </a:ext>
            </a:extLst>
          </p:cNvPr>
          <p:cNvSpPr/>
          <p:nvPr/>
        </p:nvSpPr>
        <p:spPr>
          <a:xfrm>
            <a:off x="5512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Espace réservé du numéro de diapositive 1">
            <a:extLst>
              <a:ext uri="{FF2B5EF4-FFF2-40B4-BE49-F238E27FC236}">
                <a16:creationId xmlns:a16="http://schemas.microsoft.com/office/drawing/2014/main" id="{1B6D18D5-015C-3B0F-315F-396B00A7104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939381"/>
            <a:ext cx="548700" cy="153888"/>
          </a:xfrm>
        </p:spPr>
        <p:txBody>
          <a:bodyPr lIns="0" tIns="0" rIns="0" bIns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</a:t>
            </a:fld>
            <a:endParaRPr lang="fr-FR" dirty="0"/>
          </a:p>
        </p:txBody>
      </p:sp>
      <p:pic>
        <p:nvPicPr>
          <p:cNvPr id="9" name="Image 8" descr="Une image contenant texte, capture d’écran, diagramme&#10;&#10;Le contenu généré par l’IA peut être incorrect.">
            <a:extLst>
              <a:ext uri="{FF2B5EF4-FFF2-40B4-BE49-F238E27FC236}">
                <a16:creationId xmlns:a16="http://schemas.microsoft.com/office/drawing/2014/main" id="{F5292ADC-B3CD-36AE-F497-C551A16D75B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484" b="18101"/>
          <a:stretch>
            <a:fillRect/>
          </a:stretch>
        </p:blipFill>
        <p:spPr>
          <a:xfrm>
            <a:off x="1040275" y="769626"/>
            <a:ext cx="7652398" cy="409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011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29467E75-FF8E-EA37-8286-71B685FE9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 33" descr="Une image contenant Police, logo, Graphique, blanc&#10;&#10;Le contenu généré par l’IA peut être incorrect.">
            <a:extLst>
              <a:ext uri="{FF2B5EF4-FFF2-40B4-BE49-F238E27FC236}">
                <a16:creationId xmlns:a16="http://schemas.microsoft.com/office/drawing/2014/main" id="{840FFA89-F8E8-AA28-D638-BE2EB2DB5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986" y="2423322"/>
            <a:ext cx="1044080" cy="718715"/>
          </a:xfrm>
          <a:prstGeom prst="rect">
            <a:avLst/>
          </a:prstGeom>
        </p:spPr>
      </p:pic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238D2DF2-04E0-402A-1E94-3B28D6C3A88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223556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Zoom sur l’ETL – données RTE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464D305B-93DB-B539-DB17-5BA7BAB3E9D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3375" y="303099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096" name="Google Shape;180;p8">
            <a:extLst>
              <a:ext uri="{FF2B5EF4-FFF2-40B4-BE49-F238E27FC236}">
                <a16:creationId xmlns:a16="http://schemas.microsoft.com/office/drawing/2014/main" id="{A1DAF1C7-38A6-B21F-24AD-312AB416B682}"/>
              </a:ext>
            </a:extLst>
          </p:cNvPr>
          <p:cNvSpPr/>
          <p:nvPr/>
        </p:nvSpPr>
        <p:spPr>
          <a:xfrm>
            <a:off x="5512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Espace réservé du numéro de diapositive 1">
            <a:extLst>
              <a:ext uri="{FF2B5EF4-FFF2-40B4-BE49-F238E27FC236}">
                <a16:creationId xmlns:a16="http://schemas.microsoft.com/office/drawing/2014/main" id="{ADCA968E-B6B6-9B9B-C6BC-76A9F21F9DE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939381"/>
            <a:ext cx="548700" cy="153888"/>
          </a:xfrm>
        </p:spPr>
        <p:txBody>
          <a:bodyPr lIns="0" tIns="0" rIns="0" bIns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 dirty="0"/>
          </a:p>
        </p:txBody>
      </p:sp>
      <p:pic>
        <p:nvPicPr>
          <p:cNvPr id="5" name="Image 4" descr="Une image contenant texte, capture d’écran, logiciel, Page web&#10;&#10;Le contenu généré par l’IA peut être incorrect.">
            <a:extLst>
              <a:ext uri="{FF2B5EF4-FFF2-40B4-BE49-F238E27FC236}">
                <a16:creationId xmlns:a16="http://schemas.microsoft.com/office/drawing/2014/main" id="{8F084AB2-4064-A86A-4AEB-EF8EF8AE4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761" y="2659511"/>
            <a:ext cx="1519439" cy="141702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58BB66C-7C55-6685-4D0F-005B4B2382CC}"/>
              </a:ext>
            </a:extLst>
          </p:cNvPr>
          <p:cNvSpPr/>
          <p:nvPr/>
        </p:nvSpPr>
        <p:spPr>
          <a:xfrm>
            <a:off x="408481" y="1693529"/>
            <a:ext cx="1116000" cy="828202"/>
          </a:xfrm>
          <a:prstGeom prst="rect">
            <a:avLst/>
          </a:prstGeom>
          <a:noFill/>
          <a:ln w="127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Données brutes</a:t>
            </a:r>
          </a:p>
          <a:p>
            <a:pPr algn="ctr"/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.zip</a:t>
            </a:r>
          </a:p>
        </p:txBody>
      </p:sp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5D5C5B22-4087-CF80-56E2-C8B8B574F580}"/>
              </a:ext>
            </a:extLst>
          </p:cNvPr>
          <p:cNvSpPr/>
          <p:nvPr/>
        </p:nvSpPr>
        <p:spPr>
          <a:xfrm>
            <a:off x="1594170" y="1731271"/>
            <a:ext cx="1188000" cy="752719"/>
          </a:xfrm>
          <a:prstGeom prst="rightArrow">
            <a:avLst/>
          </a:prstGeom>
          <a:solidFill>
            <a:srgbClr val="C3FF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accent5">
                    <a:lumMod val="50000"/>
                  </a:schemeClr>
                </a:solidFill>
              </a:rPr>
              <a:t>Extract</a:t>
            </a:r>
            <a:endParaRPr lang="fr-FR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3DAE63B7-AED1-5D35-CED2-EEC46591E69D}"/>
              </a:ext>
            </a:extLst>
          </p:cNvPr>
          <p:cNvSpPr/>
          <p:nvPr/>
        </p:nvSpPr>
        <p:spPr>
          <a:xfrm>
            <a:off x="4037550" y="1731271"/>
            <a:ext cx="1188000" cy="752719"/>
          </a:xfrm>
          <a:prstGeom prst="rightArrow">
            <a:avLst/>
          </a:prstGeom>
          <a:solidFill>
            <a:srgbClr val="C3FF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accent5">
                    <a:lumMod val="50000"/>
                  </a:schemeClr>
                </a:solidFill>
              </a:rPr>
              <a:t>Transform</a:t>
            </a:r>
            <a:endParaRPr lang="fr-FR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21512E65-3DCD-E35E-710D-834DC1B56B5E}"/>
              </a:ext>
            </a:extLst>
          </p:cNvPr>
          <p:cNvSpPr/>
          <p:nvPr/>
        </p:nvSpPr>
        <p:spPr>
          <a:xfrm>
            <a:off x="6480930" y="1731271"/>
            <a:ext cx="1188000" cy="752719"/>
          </a:xfrm>
          <a:prstGeom prst="rightArrow">
            <a:avLst/>
          </a:prstGeom>
          <a:solidFill>
            <a:srgbClr val="C3FF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accent5">
                    <a:lumMod val="50000"/>
                  </a:schemeClr>
                </a:solidFill>
              </a:rPr>
              <a:t>Load</a:t>
            </a:r>
            <a:endParaRPr lang="fr-FR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49E5E02-732F-F86D-B05B-6F3DD9D3E486}"/>
              </a:ext>
            </a:extLst>
          </p:cNvPr>
          <p:cNvSpPr/>
          <p:nvPr/>
        </p:nvSpPr>
        <p:spPr>
          <a:xfrm>
            <a:off x="2851860" y="1693529"/>
            <a:ext cx="1116000" cy="828202"/>
          </a:xfrm>
          <a:prstGeom prst="rect">
            <a:avLst/>
          </a:prstGeom>
          <a:noFill/>
          <a:ln w="127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Données extraites</a:t>
            </a:r>
          </a:p>
          <a:p>
            <a:pPr algn="ctr"/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.xlsx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02C5447-5B89-002D-3C1D-BEAF2A28618C}"/>
              </a:ext>
            </a:extLst>
          </p:cNvPr>
          <p:cNvSpPr/>
          <p:nvPr/>
        </p:nvSpPr>
        <p:spPr>
          <a:xfrm>
            <a:off x="5295240" y="1693529"/>
            <a:ext cx="1116000" cy="828202"/>
          </a:xfrm>
          <a:prstGeom prst="rect">
            <a:avLst/>
          </a:prstGeom>
          <a:noFill/>
          <a:ln w="127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Données nettoyées</a:t>
            </a:r>
          </a:p>
          <a:p>
            <a:pPr algn="ctr"/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.csv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D625F6-208C-6E88-E43A-12E3D4026C4C}"/>
              </a:ext>
            </a:extLst>
          </p:cNvPr>
          <p:cNvSpPr/>
          <p:nvPr/>
        </p:nvSpPr>
        <p:spPr>
          <a:xfrm>
            <a:off x="7738618" y="1693529"/>
            <a:ext cx="1116000" cy="828202"/>
          </a:xfrm>
          <a:prstGeom prst="rect">
            <a:avLst/>
          </a:prstGeom>
          <a:noFill/>
          <a:ln w="127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Données structurées</a:t>
            </a:r>
          </a:p>
          <a:p>
            <a:pPr algn="ctr"/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BDD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7EE88D-85A5-AE12-A24D-3A7F6FFDC1F9}"/>
              </a:ext>
            </a:extLst>
          </p:cNvPr>
          <p:cNvSpPr/>
          <p:nvPr/>
        </p:nvSpPr>
        <p:spPr>
          <a:xfrm>
            <a:off x="3305908" y="2907323"/>
            <a:ext cx="2469661" cy="1047262"/>
          </a:xfrm>
          <a:prstGeom prst="rect">
            <a:avLst/>
          </a:prstGeom>
          <a:noFill/>
          <a:ln>
            <a:solidFill>
              <a:srgbClr val="41545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8" name="Image 17" descr="Une image contenant texte, Police, symbole, logo&#10;&#10;Le contenu généré par l’IA peut être incorrect.">
            <a:extLst>
              <a:ext uri="{FF2B5EF4-FFF2-40B4-BE49-F238E27FC236}">
                <a16:creationId xmlns:a16="http://schemas.microsoft.com/office/drawing/2014/main" id="{963D28DF-020B-6AD8-5A24-F4028F7ADA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7252" y="2743169"/>
            <a:ext cx="1425063" cy="55630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06FA14C-F857-BDA6-010D-0F960CF35306}"/>
              </a:ext>
            </a:extLst>
          </p:cNvPr>
          <p:cNvSpPr/>
          <p:nvPr/>
        </p:nvSpPr>
        <p:spPr>
          <a:xfrm>
            <a:off x="7143262" y="2897799"/>
            <a:ext cx="1711356" cy="1047262"/>
          </a:xfrm>
          <a:prstGeom prst="rect">
            <a:avLst/>
          </a:prstGeom>
          <a:noFill/>
          <a:ln>
            <a:solidFill>
              <a:srgbClr val="41545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08225324-CB3B-28D7-DBFD-9F768D1572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6727" y="2999674"/>
            <a:ext cx="762066" cy="236240"/>
          </a:xfrm>
          <a:prstGeom prst="rect">
            <a:avLst/>
          </a:prstGeom>
        </p:spPr>
      </p:pic>
      <p:pic>
        <p:nvPicPr>
          <p:cNvPr id="28" name="Image 27" descr="Une image contenant symbole&#10;&#10;Le contenu généré par l’IA peut être incorrect.">
            <a:extLst>
              <a:ext uri="{FF2B5EF4-FFF2-40B4-BE49-F238E27FC236}">
                <a16:creationId xmlns:a16="http://schemas.microsoft.com/office/drawing/2014/main" id="{D729B7E4-D793-2FB2-97B0-49F94163CC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37421" y="3168501"/>
            <a:ext cx="624894" cy="632515"/>
          </a:xfrm>
          <a:prstGeom prst="rect">
            <a:avLst/>
          </a:prstGeom>
        </p:spPr>
      </p:pic>
      <p:pic>
        <p:nvPicPr>
          <p:cNvPr id="30" name="Image 29" descr="Une image contenant conception&#10;&#10;Le contenu généré par l’IA peut être incorrect.">
            <a:extLst>
              <a:ext uri="{FF2B5EF4-FFF2-40B4-BE49-F238E27FC236}">
                <a16:creationId xmlns:a16="http://schemas.microsoft.com/office/drawing/2014/main" id="{8B11D653-E73B-200B-6DD5-52C559E130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30938" y="3142037"/>
            <a:ext cx="624894" cy="658979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63205A88-32DB-A3E2-CF83-AD3FEA6B53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54382" y="3312148"/>
            <a:ext cx="426757" cy="556308"/>
          </a:xfrm>
          <a:prstGeom prst="rect">
            <a:avLst/>
          </a:prstGeom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789161A3-BDB5-D12C-66E6-F5BF962EF1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3" t="15290" r="18027" b="19432"/>
          <a:stretch>
            <a:fillRect/>
          </a:stretch>
        </p:blipFill>
        <p:spPr bwMode="auto">
          <a:xfrm>
            <a:off x="1577446" y="1572143"/>
            <a:ext cx="407149" cy="417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>
            <a:extLst>
              <a:ext uri="{FF2B5EF4-FFF2-40B4-BE49-F238E27FC236}">
                <a16:creationId xmlns:a16="http://schemas.microsoft.com/office/drawing/2014/main" id="{42006112-98F7-C1BA-8574-55C9796EB9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3" t="15290" r="18027" b="19432"/>
          <a:stretch>
            <a:fillRect/>
          </a:stretch>
        </p:blipFill>
        <p:spPr bwMode="auto">
          <a:xfrm>
            <a:off x="4020825" y="1546668"/>
            <a:ext cx="407149" cy="417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>
            <a:extLst>
              <a:ext uri="{FF2B5EF4-FFF2-40B4-BE49-F238E27FC236}">
                <a16:creationId xmlns:a16="http://schemas.microsoft.com/office/drawing/2014/main" id="{95E51773-BCE1-0DD5-3E88-87DA905BF8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3" t="15290" r="18027" b="19432"/>
          <a:stretch>
            <a:fillRect/>
          </a:stretch>
        </p:blipFill>
        <p:spPr bwMode="auto">
          <a:xfrm>
            <a:off x="6464205" y="1557306"/>
            <a:ext cx="407149" cy="417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108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47000"/>
          </a:schemeClr>
        </a:solidFill>
        <a:effectLst/>
      </p:bgPr>
    </p:bg>
    <p:spTree>
      <p:nvGrpSpPr>
        <p:cNvPr id="1" name="Shape 95">
          <a:extLst>
            <a:ext uri="{FF2B5EF4-FFF2-40B4-BE49-F238E27FC236}">
              <a16:creationId xmlns:a16="http://schemas.microsoft.com/office/drawing/2014/main" id="{E99B47FE-AA54-60FA-4D3D-ACA0968F0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7DE70FE9-F9EF-0C6D-6CFB-E9327B8D5272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223556"/>
            <a:ext cx="6864998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Application : automatisation des calls API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0F113F0D-50C6-CF12-3A38-A7495F9FF31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303099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096" name="Google Shape;180;p8">
            <a:extLst>
              <a:ext uri="{FF2B5EF4-FFF2-40B4-BE49-F238E27FC236}">
                <a16:creationId xmlns:a16="http://schemas.microsoft.com/office/drawing/2014/main" id="{3E6FA4ED-EC14-98D1-DC52-9862B880F80F}"/>
              </a:ext>
            </a:extLst>
          </p:cNvPr>
          <p:cNvSpPr/>
          <p:nvPr/>
        </p:nvSpPr>
        <p:spPr>
          <a:xfrm>
            <a:off x="5512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Espace réservé du numéro de diapositive 1">
            <a:extLst>
              <a:ext uri="{FF2B5EF4-FFF2-40B4-BE49-F238E27FC236}">
                <a16:creationId xmlns:a16="http://schemas.microsoft.com/office/drawing/2014/main" id="{BB930DFA-56DB-03EC-9BC0-4A0F1771582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939381"/>
            <a:ext cx="548700" cy="153888"/>
          </a:xfrm>
        </p:spPr>
        <p:txBody>
          <a:bodyPr lIns="0" tIns="0" rIns="0" bIns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B6D25D-3CDB-D8D8-3987-8A67D7136851}"/>
              </a:ext>
            </a:extLst>
          </p:cNvPr>
          <p:cNvSpPr/>
          <p:nvPr/>
        </p:nvSpPr>
        <p:spPr>
          <a:xfrm>
            <a:off x="1125415" y="3321538"/>
            <a:ext cx="7213600" cy="1502834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 descr="Une image contenant texte, capture d’écran, diagramme&#10;&#10;Le contenu généré par l’IA peut être incorrect.">
            <a:extLst>
              <a:ext uri="{FF2B5EF4-FFF2-40B4-BE49-F238E27FC236}">
                <a16:creationId xmlns:a16="http://schemas.microsoft.com/office/drawing/2014/main" id="{6FD75A0E-683D-BC00-8BF3-188F1A9732C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rcRect t="55528" b="18101"/>
          <a:stretch>
            <a:fillRect/>
          </a:stretch>
        </p:blipFill>
        <p:spPr>
          <a:xfrm>
            <a:off x="1040275" y="3321538"/>
            <a:ext cx="7652398" cy="1513542"/>
          </a:xfrm>
          <a:prstGeom prst="rect">
            <a:avLst/>
          </a:prstGeom>
        </p:spPr>
      </p:pic>
      <p:pic>
        <p:nvPicPr>
          <p:cNvPr id="1030" name="Picture 6" descr="Getting started with Airflow: how to master your workflow">
            <a:extLst>
              <a:ext uri="{FF2B5EF4-FFF2-40B4-BE49-F238E27FC236}">
                <a16:creationId xmlns:a16="http://schemas.microsoft.com/office/drawing/2014/main" id="{665CD928-B9FF-F0F6-AEF4-6B84EAFDCB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92" r="33383"/>
          <a:stretch>
            <a:fillRect/>
          </a:stretch>
        </p:blipFill>
        <p:spPr bwMode="auto">
          <a:xfrm>
            <a:off x="306741" y="1122319"/>
            <a:ext cx="799135" cy="1112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865F733-1D91-8EE1-CD33-ED59B985C368}"/>
              </a:ext>
            </a:extLst>
          </p:cNvPr>
          <p:cNvSpPr txBox="1"/>
          <p:nvPr/>
        </p:nvSpPr>
        <p:spPr>
          <a:xfrm>
            <a:off x="1192664" y="1122319"/>
            <a:ext cx="65805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/>
              <a:t>Mise à jour des données historiques : mensuelle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/>
              <a:t>Mise à jour des données prévisionnelles : quotidienne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1600" dirty="0"/>
              <a:t>Réalisation de la prédiction</a:t>
            </a:r>
          </a:p>
        </p:txBody>
      </p:sp>
      <p:pic>
        <p:nvPicPr>
          <p:cNvPr id="4" name="Image 3" descr="Une image contenant texte, capture d’écran, diagramme&#10;&#10;Le contenu généré par l’IA peut être incorrect.">
            <a:extLst>
              <a:ext uri="{FF2B5EF4-FFF2-40B4-BE49-F238E27FC236}">
                <a16:creationId xmlns:a16="http://schemas.microsoft.com/office/drawing/2014/main" id="{BAEF2932-36F8-DD38-653E-9EB2CCC5310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rcRect l="20729" t="30358" r="62010" b="45715"/>
          <a:stretch>
            <a:fillRect/>
          </a:stretch>
        </p:blipFill>
        <p:spPr>
          <a:xfrm>
            <a:off x="2618154" y="1946029"/>
            <a:ext cx="1320800" cy="1373270"/>
          </a:xfrm>
          <a:prstGeom prst="rect">
            <a:avLst/>
          </a:prstGeom>
        </p:spPr>
      </p:pic>
      <p:pic>
        <p:nvPicPr>
          <p:cNvPr id="9" name="Image 8" descr="Une image contenant texte, capture d’écran, Police, Marque&#10;&#10;Le contenu généré par l’IA peut être incorrect.">
            <a:extLst>
              <a:ext uri="{FF2B5EF4-FFF2-40B4-BE49-F238E27FC236}">
                <a16:creationId xmlns:a16="http://schemas.microsoft.com/office/drawing/2014/main" id="{A302FB36-EAC5-810E-92C4-C308AD56C0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2924" y="2124878"/>
            <a:ext cx="605692" cy="104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036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47000"/>
          </a:schemeClr>
        </a:solidFill>
        <a:effectLst/>
      </p:bgPr>
    </p:bg>
    <p:spTree>
      <p:nvGrpSpPr>
        <p:cNvPr id="1" name="Shape 95">
          <a:extLst>
            <a:ext uri="{FF2B5EF4-FFF2-40B4-BE49-F238E27FC236}">
              <a16:creationId xmlns:a16="http://schemas.microsoft.com/office/drawing/2014/main" id="{090C4C4E-E3E8-5B2E-88EA-4522EE413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B7C18B85-B2A8-535A-1049-1D47130BAB03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223556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Développement : CICD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151282D1-88AA-EE05-63B0-BE04D7A0F60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303099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096" name="Google Shape;180;p8">
            <a:extLst>
              <a:ext uri="{FF2B5EF4-FFF2-40B4-BE49-F238E27FC236}">
                <a16:creationId xmlns:a16="http://schemas.microsoft.com/office/drawing/2014/main" id="{CC5B1EEE-9F27-D867-CFD2-4EF115DF39F4}"/>
              </a:ext>
            </a:extLst>
          </p:cNvPr>
          <p:cNvSpPr/>
          <p:nvPr/>
        </p:nvSpPr>
        <p:spPr>
          <a:xfrm>
            <a:off x="5512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Espace réservé du numéro de diapositive 1">
            <a:extLst>
              <a:ext uri="{FF2B5EF4-FFF2-40B4-BE49-F238E27FC236}">
                <a16:creationId xmlns:a16="http://schemas.microsoft.com/office/drawing/2014/main" id="{833B7284-EC22-D62B-3823-C477A2B14AF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939381"/>
            <a:ext cx="548700" cy="153888"/>
          </a:xfrm>
        </p:spPr>
        <p:txBody>
          <a:bodyPr lIns="0" tIns="0" rIns="0" bIns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 dirty="0"/>
          </a:p>
        </p:txBody>
      </p:sp>
      <p:pic>
        <p:nvPicPr>
          <p:cNvPr id="1030" name="Picture 6" descr="Getting started with Airflow: how to master your workflow">
            <a:extLst>
              <a:ext uri="{FF2B5EF4-FFF2-40B4-BE49-F238E27FC236}">
                <a16:creationId xmlns:a16="http://schemas.microsoft.com/office/drawing/2014/main" id="{8DA6E5A7-38FB-B46A-7E18-AFAC20EA56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92" r="33383"/>
          <a:stretch>
            <a:fillRect/>
          </a:stretch>
        </p:blipFill>
        <p:spPr bwMode="auto">
          <a:xfrm>
            <a:off x="374155" y="2318118"/>
            <a:ext cx="799135" cy="1112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5B7BEFA-328C-653E-B0F9-903E1140FCA7}"/>
              </a:ext>
            </a:extLst>
          </p:cNvPr>
          <p:cNvSpPr txBox="1"/>
          <p:nvPr/>
        </p:nvSpPr>
        <p:spPr>
          <a:xfrm>
            <a:off x="1250461" y="1112080"/>
            <a:ext cx="711981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« On push »</a:t>
            </a:r>
          </a:p>
          <a:p>
            <a:r>
              <a:rPr lang="fr-FR" sz="1600" dirty="0"/>
              <a:t> - test de toutes les fonctions de l’API (selon le repository mis à jour)</a:t>
            </a:r>
          </a:p>
          <a:p>
            <a:r>
              <a:rPr lang="fr-FR" sz="1600" dirty="0"/>
              <a:t> - si train.py : réentrainement (selon résultat du test)</a:t>
            </a:r>
          </a:p>
          <a:p>
            <a:endParaRPr lang="fr-FR" sz="1600" dirty="0"/>
          </a:p>
          <a:p>
            <a:endParaRPr lang="fr-FR" sz="1600" dirty="0"/>
          </a:p>
          <a:p>
            <a:endParaRPr lang="fr-FR" sz="1600" dirty="0"/>
          </a:p>
          <a:p>
            <a:endParaRPr lang="fr-FR" sz="1600" dirty="0"/>
          </a:p>
          <a:p>
            <a:r>
              <a:rPr lang="fr-FR" sz="1600" dirty="0"/>
              <a:t> </a:t>
            </a:r>
          </a:p>
        </p:txBody>
      </p:sp>
      <p:pic>
        <p:nvPicPr>
          <p:cNvPr id="21" name="Image 20" descr="Une image contenant texte, capture d’écran, Police, diagramme&#10;&#10;Le contenu généré par l’IA peut être incorrect.">
            <a:extLst>
              <a:ext uri="{FF2B5EF4-FFF2-40B4-BE49-F238E27FC236}">
                <a16:creationId xmlns:a16="http://schemas.microsoft.com/office/drawing/2014/main" id="{7A87277E-6B78-6572-6BAB-6B24D412DB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2492" y="2068922"/>
            <a:ext cx="5486400" cy="2641828"/>
          </a:xfrm>
          <a:prstGeom prst="rect">
            <a:avLst/>
          </a:prstGeom>
        </p:spPr>
      </p:pic>
      <p:pic>
        <p:nvPicPr>
          <p:cNvPr id="1032" name="Picture 8" descr="Writing my first GitHub Action. To write a custom GitHub ...">
            <a:extLst>
              <a:ext uri="{FF2B5EF4-FFF2-40B4-BE49-F238E27FC236}">
                <a16:creationId xmlns:a16="http://schemas.microsoft.com/office/drawing/2014/main" id="{969BF6F2-DC00-3E71-6EC4-98D63BA1C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46" y="1112080"/>
            <a:ext cx="1201205" cy="850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539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2245</TotalTime>
  <Words>1451</Words>
  <Application>Microsoft Office PowerPoint</Application>
  <PresentationFormat>Affichage à l'écran (16:9)</PresentationFormat>
  <Paragraphs>327</Paragraphs>
  <Slides>15</Slides>
  <Notes>15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15</vt:i4>
      </vt:variant>
    </vt:vector>
  </HeadingPairs>
  <TitlesOfParts>
    <vt:vector size="23" baseType="lpstr">
      <vt:lpstr>Inter Medium</vt:lpstr>
      <vt:lpstr>Inter</vt:lpstr>
      <vt:lpstr>Calibri</vt:lpstr>
      <vt:lpstr>Inter SemiBold</vt:lpstr>
      <vt:lpstr>Arial</vt:lpstr>
      <vt:lpstr>Wingdings</vt:lpstr>
      <vt:lpstr>Simple Light</vt:lpstr>
      <vt:lpstr>1_Simple Light</vt:lpstr>
      <vt:lpstr>Optimisation du mix énergétique</vt:lpstr>
      <vt:lpstr>Group members</vt:lpstr>
      <vt:lpstr>Pitch</vt:lpstr>
      <vt:lpstr>Le projet existant </vt:lpstr>
      <vt:lpstr>Points d’amélioration identifiés</vt:lpstr>
      <vt:lpstr>Process et pipeline data</vt:lpstr>
      <vt:lpstr>Zoom sur l’ETL – données RTE</vt:lpstr>
      <vt:lpstr>Application : automatisation des calls API</vt:lpstr>
      <vt:lpstr>Développement : CICD</vt:lpstr>
      <vt:lpstr>Modèle : monitoring et réentrainement</vt:lpstr>
      <vt:lpstr>What’s next ?</vt:lpstr>
      <vt:lpstr>Des questions ?</vt:lpstr>
      <vt:lpstr>Annexes</vt:lpstr>
      <vt:lpstr>Ressourses projet</vt:lpstr>
      <vt:lpstr>Sources de données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Jyv</dc:creator>
  <cp:lastModifiedBy>Sandrine Hardy</cp:lastModifiedBy>
  <cp:revision>13</cp:revision>
  <dcterms:modified xsi:type="dcterms:W3CDTF">2026-01-09T10:56:31Z</dcterms:modified>
</cp:coreProperties>
</file>

<file path=docProps/thumbnail.jpeg>
</file>